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9" r:id="rId4"/>
    <p:sldMasterId id="2147483734" r:id="rId5"/>
  </p:sldMasterIdLst>
  <p:notesMasterIdLst>
    <p:notesMasterId r:id="rId9"/>
  </p:notesMasterIdLst>
  <p:handoutMasterIdLst>
    <p:handoutMasterId r:id="rId10"/>
  </p:handoutMasterIdLst>
  <p:sldIdLst>
    <p:sldId id="257" r:id="rId6"/>
    <p:sldId id="261" r:id="rId7"/>
    <p:sldId id="260" r:id="rId8"/>
  </p:sldIdLst>
  <p:sldSz cx="6858000" cy="9906000" type="A4"/>
  <p:notesSz cx="6858000" cy="9144000"/>
  <p:embeddedFontLst>
    <p:embeddedFont>
      <p:font typeface="Johnson Display" panose="00000500000000000000" pitchFamily="50" charset="0"/>
      <p:regular r:id="rId11"/>
      <p:bold r:id="rId12"/>
      <p:italic r:id="rId13"/>
      <p:boldItalic r:id="rId14"/>
    </p:embeddedFont>
    <p:embeddedFont>
      <p:font typeface="Johnson Text" panose="00000500000000000000" pitchFamily="50" charset="0"/>
      <p:regular r:id="rId15"/>
      <p:bold r:id="rId16"/>
      <p:italic r:id="rId17"/>
      <p:boldItalic r:id="rId18"/>
    </p:embeddedFont>
  </p:embeddedFontLst>
  <p:defaultTextStyle>
    <a:defPPr>
      <a:defRPr lang="en-US"/>
    </a:defPPr>
    <a:lvl1pPr marL="0" algn="l" defTabSz="859627" rtl="0" eaLnBrk="1" latinLnBrk="0" hangingPunct="1">
      <a:defRPr sz="1692" kern="1200">
        <a:solidFill>
          <a:schemeClr val="tx1"/>
        </a:solidFill>
        <a:latin typeface="+mn-lt"/>
        <a:ea typeface="+mn-ea"/>
        <a:cs typeface="+mn-cs"/>
      </a:defRPr>
    </a:lvl1pPr>
    <a:lvl2pPr marL="429814" algn="l" defTabSz="859627" rtl="0" eaLnBrk="1" latinLnBrk="0" hangingPunct="1">
      <a:defRPr sz="1692" kern="1200">
        <a:solidFill>
          <a:schemeClr val="tx1"/>
        </a:solidFill>
        <a:latin typeface="+mn-lt"/>
        <a:ea typeface="+mn-ea"/>
        <a:cs typeface="+mn-cs"/>
      </a:defRPr>
    </a:lvl2pPr>
    <a:lvl3pPr marL="859627" algn="l" defTabSz="859627" rtl="0" eaLnBrk="1" latinLnBrk="0" hangingPunct="1">
      <a:defRPr sz="1692" kern="1200">
        <a:solidFill>
          <a:schemeClr val="tx1"/>
        </a:solidFill>
        <a:latin typeface="+mn-lt"/>
        <a:ea typeface="+mn-ea"/>
        <a:cs typeface="+mn-cs"/>
      </a:defRPr>
    </a:lvl3pPr>
    <a:lvl4pPr marL="1289441" algn="l" defTabSz="859627" rtl="0" eaLnBrk="1" latinLnBrk="0" hangingPunct="1">
      <a:defRPr sz="1692" kern="1200">
        <a:solidFill>
          <a:schemeClr val="tx1"/>
        </a:solidFill>
        <a:latin typeface="+mn-lt"/>
        <a:ea typeface="+mn-ea"/>
        <a:cs typeface="+mn-cs"/>
      </a:defRPr>
    </a:lvl4pPr>
    <a:lvl5pPr marL="1719255" algn="l" defTabSz="859627" rtl="0" eaLnBrk="1" latinLnBrk="0" hangingPunct="1">
      <a:defRPr sz="1692" kern="1200">
        <a:solidFill>
          <a:schemeClr val="tx1"/>
        </a:solidFill>
        <a:latin typeface="+mn-lt"/>
        <a:ea typeface="+mn-ea"/>
        <a:cs typeface="+mn-cs"/>
      </a:defRPr>
    </a:lvl5pPr>
    <a:lvl6pPr marL="2149069" algn="l" defTabSz="859627" rtl="0" eaLnBrk="1" latinLnBrk="0" hangingPunct="1">
      <a:defRPr sz="1692" kern="1200">
        <a:solidFill>
          <a:schemeClr val="tx1"/>
        </a:solidFill>
        <a:latin typeface="+mn-lt"/>
        <a:ea typeface="+mn-ea"/>
        <a:cs typeface="+mn-cs"/>
      </a:defRPr>
    </a:lvl6pPr>
    <a:lvl7pPr marL="2578882" algn="l" defTabSz="859627" rtl="0" eaLnBrk="1" latinLnBrk="0" hangingPunct="1">
      <a:defRPr sz="1692" kern="1200">
        <a:solidFill>
          <a:schemeClr val="tx1"/>
        </a:solidFill>
        <a:latin typeface="+mn-lt"/>
        <a:ea typeface="+mn-ea"/>
        <a:cs typeface="+mn-cs"/>
      </a:defRPr>
    </a:lvl7pPr>
    <a:lvl8pPr marL="3008696" algn="l" defTabSz="859627" rtl="0" eaLnBrk="1" latinLnBrk="0" hangingPunct="1">
      <a:defRPr sz="1692" kern="1200">
        <a:solidFill>
          <a:schemeClr val="tx1"/>
        </a:solidFill>
        <a:latin typeface="+mn-lt"/>
        <a:ea typeface="+mn-ea"/>
        <a:cs typeface="+mn-cs"/>
      </a:defRPr>
    </a:lvl8pPr>
    <a:lvl9pPr marL="3438510" algn="l" defTabSz="859627" rtl="0" eaLnBrk="1" latinLnBrk="0" hangingPunct="1">
      <a:defRPr sz="1692" kern="1200">
        <a:solidFill>
          <a:schemeClr val="tx1"/>
        </a:solidFill>
        <a:latin typeface="+mn-lt"/>
        <a:ea typeface="+mn-ea"/>
        <a:cs typeface="+mn-cs"/>
      </a:defRPr>
    </a:lvl9pPr>
  </p:defaultTextStyle>
  <p:extLst>
    <p:ext uri="{521415D9-36F7-43E2-AB2F-B90AF26B5E84}">
      <p14:sectionLst xmlns:p14="http://schemas.microsoft.com/office/powerpoint/2010/main">
        <p14:section name="Front" id="{9CF4054D-6649-1143-8237-804364090384}">
          <p14:sldIdLst>
            <p14:sldId id="257"/>
            <p14:sldId id="261"/>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379406-00EA-0BBF-4A62-18AFE683C427}" name="Jacob, Gabriela [MEDBR]" initials="JG[" userId="S::gjacob2@its.jnj.com::d19021a1-14e7-435e-9147-161a0cb1c433" providerId="AD"/>
  <p188:author id="{59AED718-C774-199A-69C7-5ADA0246CEF2}" name="Tina Shields (Wolff Olins)" initials="" userId="S::tina.shields@wolffolins.com::8b84752b-4bc0-4bae-b328-eec9b165519a" providerId="AD"/>
  <p188:author id="{3351A921-C0CE-2090-1A52-FB10794DB1A8}" name="Caroline Welch" initials="CW" userId="Caroline Welch" providerId="None"/>
  <p188:author id="{55348C8F-C095-5403-719E-7F0857DBEB73}" name="Rebecca Goodwin" initials="RG" userId="46ddb7a5d008f023" providerId="Windows Live"/>
  <p188:author id="{BFE2E8B9-CE5E-10AE-8678-6A4EEFBFEF7A}" name="Alex Medina" initials="AM" userId="S::alexm@jkdesignnj.onmicrosoft.com::ecec9072-2837-4e50-9dfb-700bdfbc30d3" providerId="AD"/>
  <p188:author id="{16F218D7-26DA-D6A7-FA2C-AAB79E2B99D8}" name="Ben Skingley (Wolff Olins, London)" initials="BS" userId="S::ben.skingley@wolffolins.com::21935174-311b-4876-93c7-0433ebed6584" providerId="AD"/>
  <p188:author id="{0D6E14FB-8860-D24F-2885-ABEFA1D0DEBC}" name="Johnson, Kristen [ETHUS]" initials="JK[" userId="S::kjohns41@its.jnj.com::140e039e-7add-4852-ad6b-5991da6f62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3F2"/>
    <a:srgbClr val="ECECEC"/>
    <a:srgbClr val="F5F3F2"/>
    <a:srgbClr val="81766F"/>
    <a:srgbClr val="564C47"/>
    <a:srgbClr val="83786F"/>
    <a:srgbClr val="9834C2"/>
    <a:srgbClr val="32820A"/>
    <a:srgbClr val="3E4114"/>
    <a:srgbClr val="0F6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8"/>
    <p:restoredTop sz="97621"/>
  </p:normalViewPr>
  <p:slideViewPr>
    <p:cSldViewPr snapToGrid="0">
      <p:cViewPr varScale="1">
        <p:scale>
          <a:sx n="75" d="100"/>
          <a:sy n="75" d="100"/>
        </p:scale>
        <p:origin x="3408" y="72"/>
      </p:cViewPr>
      <p:guideLst/>
    </p:cSldViewPr>
  </p:slideViewPr>
  <p:outlineViewPr>
    <p:cViewPr>
      <p:scale>
        <a:sx n="33" d="100"/>
        <a:sy n="33" d="100"/>
      </p:scale>
      <p:origin x="0" y="-11569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116" d="100"/>
          <a:sy n="116" d="100"/>
        </p:scale>
        <p:origin x="368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font" Target="fonts/font5.fntdata"/><Relationship Id="rId23" Type="http://schemas.microsoft.com/office/2018/10/relationships/authors" Target="authors.xml"/><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4CA142-80E1-DBC9-132F-B55CC2769B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Johnson Text" pitchFamily="2" charset="77"/>
            </a:endParaRPr>
          </a:p>
        </p:txBody>
      </p:sp>
      <p:sp>
        <p:nvSpPr>
          <p:cNvPr id="3" name="Date Placeholder 2">
            <a:extLst>
              <a:ext uri="{FF2B5EF4-FFF2-40B4-BE49-F238E27FC236}">
                <a16:creationId xmlns:a16="http://schemas.microsoft.com/office/drawing/2014/main" id="{E76F650F-7632-8387-E4E9-B68A9D70A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37F42B-4C86-0A43-8FA1-0E0D1126CEC8}" type="datetimeFigureOut">
              <a:rPr lang="en-US" smtClean="0">
                <a:latin typeface="Johnson Text" pitchFamily="2" charset="77"/>
              </a:rPr>
              <a:t>6/2/2025</a:t>
            </a:fld>
            <a:endParaRPr lang="en-US" dirty="0">
              <a:latin typeface="Johnson Text" pitchFamily="2" charset="77"/>
            </a:endParaRPr>
          </a:p>
        </p:txBody>
      </p:sp>
      <p:sp>
        <p:nvSpPr>
          <p:cNvPr id="4" name="Footer Placeholder 3">
            <a:extLst>
              <a:ext uri="{FF2B5EF4-FFF2-40B4-BE49-F238E27FC236}">
                <a16:creationId xmlns:a16="http://schemas.microsoft.com/office/drawing/2014/main" id="{BFAE71B6-78D8-3974-183F-3432B48F0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Johnson Text" pitchFamily="2" charset="77"/>
            </a:endParaRPr>
          </a:p>
        </p:txBody>
      </p:sp>
      <p:sp>
        <p:nvSpPr>
          <p:cNvPr id="5" name="Slide Number Placeholder 4">
            <a:extLst>
              <a:ext uri="{FF2B5EF4-FFF2-40B4-BE49-F238E27FC236}">
                <a16:creationId xmlns:a16="http://schemas.microsoft.com/office/drawing/2014/main" id="{BEAC92B9-671F-2293-E390-E1A8F5031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11A9B5-35A3-E649-8148-DE3199393FDC}" type="slidenum">
              <a:rPr lang="en-US" smtClean="0">
                <a:latin typeface="Johnson Text" pitchFamily="2" charset="77"/>
              </a:rPr>
              <a:t>‹#›</a:t>
            </a:fld>
            <a:endParaRPr lang="en-US" dirty="0">
              <a:latin typeface="Johnson Text" pitchFamily="2" charset="77"/>
            </a:endParaRPr>
          </a:p>
        </p:txBody>
      </p:sp>
    </p:spTree>
    <p:extLst>
      <p:ext uri="{BB962C8B-B14F-4D97-AF65-F5344CB8AC3E}">
        <p14:creationId xmlns:p14="http://schemas.microsoft.com/office/powerpoint/2010/main" val="382213531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Johnson Display"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Johnson Display" pitchFamily="2" charset="77"/>
              </a:defRPr>
            </a:lvl1pPr>
          </a:lstStyle>
          <a:p>
            <a:fld id="{BA4529F8-1B9C-C04B-A698-DC6C48C547B6}" type="datetimeFigureOut">
              <a:rPr lang="en-US" smtClean="0"/>
              <a:pPr/>
              <a:t>6/2/2025</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Johnson Display"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Johnson Display" pitchFamily="2" charset="77"/>
              </a:defRPr>
            </a:lvl1pPr>
          </a:lstStyle>
          <a:p>
            <a:fld id="{08B18E93-EE38-CB4F-AFC1-65CB91DBAD44}" type="slidenum">
              <a:rPr lang="en-US" smtClean="0"/>
              <a:pPr/>
              <a:t>‹#›</a:t>
            </a:fld>
            <a:endParaRPr lang="en-US" dirty="0"/>
          </a:p>
        </p:txBody>
      </p:sp>
    </p:spTree>
    <p:extLst>
      <p:ext uri="{BB962C8B-B14F-4D97-AF65-F5344CB8AC3E}">
        <p14:creationId xmlns:p14="http://schemas.microsoft.com/office/powerpoint/2010/main" val="1041574117"/>
      </p:ext>
    </p:extLst>
  </p:cSld>
  <p:clrMap bg1="lt1" tx1="dk1" bg2="lt2" tx2="dk2" accent1="accent1" accent2="accent2" accent3="accent3" accent4="accent4" accent5="accent5" accent6="accent6" hlink="hlink" folHlink="folHlink"/>
  <p:notesStyle>
    <a:lvl1pPr marL="0" algn="l" defTabSz="859627" rtl="0" eaLnBrk="1" latinLnBrk="0" hangingPunct="1">
      <a:defRPr sz="1128" b="0" i="0" kern="1200">
        <a:solidFill>
          <a:schemeClr val="tx1"/>
        </a:solidFill>
        <a:latin typeface="Johnson Display" pitchFamily="2" charset="77"/>
        <a:ea typeface="+mn-ea"/>
        <a:cs typeface="+mn-cs"/>
      </a:defRPr>
    </a:lvl1pPr>
    <a:lvl2pPr marL="429814" algn="l" defTabSz="859627" rtl="0" eaLnBrk="1" latinLnBrk="0" hangingPunct="1">
      <a:defRPr sz="1128" b="0" i="0" kern="1200">
        <a:solidFill>
          <a:schemeClr val="tx1"/>
        </a:solidFill>
        <a:latin typeface="Johnson Display" pitchFamily="2" charset="77"/>
        <a:ea typeface="+mn-ea"/>
        <a:cs typeface="+mn-cs"/>
      </a:defRPr>
    </a:lvl2pPr>
    <a:lvl3pPr marL="859627" algn="l" defTabSz="859627" rtl="0" eaLnBrk="1" latinLnBrk="0" hangingPunct="1">
      <a:defRPr sz="1128" b="0" i="0" kern="1200">
        <a:solidFill>
          <a:schemeClr val="tx1"/>
        </a:solidFill>
        <a:latin typeface="Johnson Display" pitchFamily="2" charset="77"/>
        <a:ea typeface="+mn-ea"/>
        <a:cs typeface="+mn-cs"/>
      </a:defRPr>
    </a:lvl3pPr>
    <a:lvl4pPr marL="1289441" algn="l" defTabSz="859627" rtl="0" eaLnBrk="1" latinLnBrk="0" hangingPunct="1">
      <a:defRPr sz="1128" b="0" i="0" kern="1200">
        <a:solidFill>
          <a:schemeClr val="tx1"/>
        </a:solidFill>
        <a:latin typeface="Johnson Display" pitchFamily="2" charset="77"/>
        <a:ea typeface="+mn-ea"/>
        <a:cs typeface="+mn-cs"/>
      </a:defRPr>
    </a:lvl4pPr>
    <a:lvl5pPr marL="1719255" algn="l" defTabSz="859627" rtl="0" eaLnBrk="1" latinLnBrk="0" hangingPunct="1">
      <a:defRPr sz="1128" b="0" i="0" kern="1200">
        <a:solidFill>
          <a:schemeClr val="tx1"/>
        </a:solidFill>
        <a:latin typeface="Johnson Display" pitchFamily="2" charset="77"/>
        <a:ea typeface="+mn-ea"/>
        <a:cs typeface="+mn-cs"/>
      </a:defRPr>
    </a:lvl5pPr>
    <a:lvl6pPr marL="2149069" algn="l" defTabSz="859627" rtl="0" eaLnBrk="1" latinLnBrk="0" hangingPunct="1">
      <a:defRPr sz="1128" kern="1200">
        <a:solidFill>
          <a:schemeClr val="tx1"/>
        </a:solidFill>
        <a:latin typeface="+mn-lt"/>
        <a:ea typeface="+mn-ea"/>
        <a:cs typeface="+mn-cs"/>
      </a:defRPr>
    </a:lvl6pPr>
    <a:lvl7pPr marL="2578882" algn="l" defTabSz="859627" rtl="0" eaLnBrk="1" latinLnBrk="0" hangingPunct="1">
      <a:defRPr sz="1128" kern="1200">
        <a:solidFill>
          <a:schemeClr val="tx1"/>
        </a:solidFill>
        <a:latin typeface="+mn-lt"/>
        <a:ea typeface="+mn-ea"/>
        <a:cs typeface="+mn-cs"/>
      </a:defRPr>
    </a:lvl7pPr>
    <a:lvl8pPr marL="3008696" algn="l" defTabSz="859627" rtl="0" eaLnBrk="1" latinLnBrk="0" hangingPunct="1">
      <a:defRPr sz="1128" kern="1200">
        <a:solidFill>
          <a:schemeClr val="tx1"/>
        </a:solidFill>
        <a:latin typeface="+mn-lt"/>
        <a:ea typeface="+mn-ea"/>
        <a:cs typeface="+mn-cs"/>
      </a:defRPr>
    </a:lvl8pPr>
    <a:lvl9pPr marL="3438510" algn="l" defTabSz="859627" rtl="0" eaLnBrk="1" latinLnBrk="0" hangingPunct="1">
      <a:defRPr sz="11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23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Option 1">
    <p:spTree>
      <p:nvGrpSpPr>
        <p:cNvPr id="1" name=""/>
        <p:cNvGrpSpPr/>
        <p:nvPr/>
      </p:nvGrpSpPr>
      <p:grpSpPr>
        <a:xfrm>
          <a:off x="0" y="0"/>
          <a:ext cx="0" cy="0"/>
          <a:chOff x="0" y="0"/>
          <a:chExt cx="0" cy="0"/>
        </a:xfrm>
      </p:grpSpPr>
      <p:pic>
        <p:nvPicPr>
          <p:cNvPr id="4" name="Picture 3" descr="A red text on a black background&#10;&#10;Description automatically generated">
            <a:extLst>
              <a:ext uri="{FF2B5EF4-FFF2-40B4-BE49-F238E27FC236}">
                <a16:creationId xmlns:a16="http://schemas.microsoft.com/office/drawing/2014/main" id="{E90E24E0-D3AF-2630-386F-9F60CFDD880A}"/>
              </a:ext>
            </a:extLst>
          </p:cNvPr>
          <p:cNvPicPr>
            <a:picLocks noChangeAspect="1"/>
          </p:cNvPicPr>
          <p:nvPr userDrawn="1"/>
        </p:nvPicPr>
        <p:blipFill>
          <a:blip r:embed="rId2"/>
          <a:stretch>
            <a:fillRect/>
          </a:stretch>
        </p:blipFill>
        <p:spPr>
          <a:xfrm>
            <a:off x="282949" y="9181036"/>
            <a:ext cx="1115050" cy="424781"/>
          </a:xfrm>
          <a:prstGeom prst="rect">
            <a:avLst/>
          </a:prstGeom>
        </p:spPr>
      </p:pic>
      <p:sp>
        <p:nvSpPr>
          <p:cNvPr id="5" name="Picture Placeholder 2">
            <a:extLst>
              <a:ext uri="{FF2B5EF4-FFF2-40B4-BE49-F238E27FC236}">
                <a16:creationId xmlns:a16="http://schemas.microsoft.com/office/drawing/2014/main" id="{FD5E2C5F-2723-B628-4E89-A2F1358F238E}"/>
              </a:ext>
            </a:extLst>
          </p:cNvPr>
          <p:cNvSpPr>
            <a:spLocks noGrp="1"/>
          </p:cNvSpPr>
          <p:nvPr>
            <p:ph type="pic" sz="quarter" idx="10" hasCustomPrompt="1"/>
          </p:nvPr>
        </p:nvSpPr>
        <p:spPr>
          <a:xfrm>
            <a:off x="282949" y="3630675"/>
            <a:ext cx="1431551" cy="1644665"/>
          </a:xfrm>
          <a:prstGeom prst="rect">
            <a:avLst/>
          </a:prstGeom>
        </p:spPr>
        <p:txBody>
          <a:bodyPr>
            <a:normAutofit/>
          </a:bodyPr>
          <a:lstStyle>
            <a:lvl1pPr marL="0" indent="0" algn="ctr">
              <a:buNone/>
              <a:defRPr sz="1362"/>
            </a:lvl1pPr>
          </a:lstStyle>
          <a:p>
            <a:r>
              <a:rPr lang="en-US" dirty="0"/>
              <a:t>Insert Picture</a:t>
            </a:r>
          </a:p>
        </p:txBody>
      </p:sp>
      <p:sp>
        <p:nvSpPr>
          <p:cNvPr id="10" name="Text Placeholder 4">
            <a:extLst>
              <a:ext uri="{FF2B5EF4-FFF2-40B4-BE49-F238E27FC236}">
                <a16:creationId xmlns:a16="http://schemas.microsoft.com/office/drawing/2014/main" id="{8B935986-5D90-0E2A-6E1F-AEA21137D165}"/>
              </a:ext>
            </a:extLst>
          </p:cNvPr>
          <p:cNvSpPr>
            <a:spLocks noGrp="1"/>
          </p:cNvSpPr>
          <p:nvPr>
            <p:ph type="body" sz="quarter" idx="20" hasCustomPrompt="1"/>
          </p:nvPr>
        </p:nvSpPr>
        <p:spPr>
          <a:xfrm>
            <a:off x="282949" y="5401078"/>
            <a:ext cx="1431551" cy="190117"/>
          </a:xfrm>
          <a:prstGeom prst="rect">
            <a:avLst/>
          </a:prstGeom>
        </p:spPr>
        <p:txBody>
          <a:bodyPr wrap="square" lIns="0" tIns="0" rIns="0" bIns="0">
            <a:spAutoFit/>
          </a:bodyPr>
          <a:lstStyle>
            <a:lvl1pPr marL="0" indent="0">
              <a:buNone/>
              <a:defRPr sz="1168" b="1" i="0">
                <a:latin typeface="Johnson Text" pitchFamily="2" charset="77"/>
              </a:defRPr>
            </a:lvl1pPr>
          </a:lstStyle>
          <a:p>
            <a:pPr lvl="0"/>
            <a:r>
              <a:rPr lang="en-US" dirty="0"/>
              <a:t>Name, MD</a:t>
            </a:r>
          </a:p>
        </p:txBody>
      </p:sp>
      <p:sp>
        <p:nvSpPr>
          <p:cNvPr id="21" name="Picture Placeholder 2">
            <a:extLst>
              <a:ext uri="{FF2B5EF4-FFF2-40B4-BE49-F238E27FC236}">
                <a16:creationId xmlns:a16="http://schemas.microsoft.com/office/drawing/2014/main" id="{11F5B754-9678-27F7-3630-F120453D96B6}"/>
              </a:ext>
            </a:extLst>
          </p:cNvPr>
          <p:cNvSpPr>
            <a:spLocks noGrp="1"/>
          </p:cNvSpPr>
          <p:nvPr>
            <p:ph type="pic" sz="quarter" idx="21" hasCustomPrompt="1"/>
          </p:nvPr>
        </p:nvSpPr>
        <p:spPr>
          <a:xfrm>
            <a:off x="1909179" y="3630675"/>
            <a:ext cx="1431551" cy="1644665"/>
          </a:xfrm>
          <a:prstGeom prst="rect">
            <a:avLst/>
          </a:prstGeom>
        </p:spPr>
        <p:txBody>
          <a:bodyPr>
            <a:normAutofit/>
          </a:bodyPr>
          <a:lstStyle>
            <a:lvl1pPr marL="0" indent="0" algn="ctr">
              <a:buNone/>
              <a:defRPr sz="1362"/>
            </a:lvl1pPr>
          </a:lstStyle>
          <a:p>
            <a:r>
              <a:rPr lang="en-US" dirty="0"/>
              <a:t>Insert Picture</a:t>
            </a:r>
          </a:p>
        </p:txBody>
      </p:sp>
      <p:sp>
        <p:nvSpPr>
          <p:cNvPr id="22" name="Text Placeholder 4">
            <a:extLst>
              <a:ext uri="{FF2B5EF4-FFF2-40B4-BE49-F238E27FC236}">
                <a16:creationId xmlns:a16="http://schemas.microsoft.com/office/drawing/2014/main" id="{69DF3D66-5480-D97A-012B-A351D3BC94C9}"/>
              </a:ext>
            </a:extLst>
          </p:cNvPr>
          <p:cNvSpPr>
            <a:spLocks noGrp="1"/>
          </p:cNvSpPr>
          <p:nvPr>
            <p:ph type="body" sz="quarter" idx="22" hasCustomPrompt="1"/>
          </p:nvPr>
        </p:nvSpPr>
        <p:spPr>
          <a:xfrm>
            <a:off x="1909179" y="5401078"/>
            <a:ext cx="1431551" cy="190117"/>
          </a:xfrm>
          <a:prstGeom prst="rect">
            <a:avLst/>
          </a:prstGeom>
        </p:spPr>
        <p:txBody>
          <a:bodyPr wrap="square" lIns="0" tIns="0" rIns="0" bIns="0">
            <a:spAutoFit/>
          </a:bodyPr>
          <a:lstStyle>
            <a:lvl1pPr marL="0" indent="0">
              <a:buNone/>
              <a:defRPr sz="1168" b="1" i="0">
                <a:latin typeface="Johnson Text" pitchFamily="2" charset="77"/>
              </a:defRPr>
            </a:lvl1pPr>
          </a:lstStyle>
          <a:p>
            <a:pPr lvl="0"/>
            <a:r>
              <a:rPr lang="en-US" dirty="0"/>
              <a:t>Name, MD</a:t>
            </a:r>
          </a:p>
        </p:txBody>
      </p:sp>
      <p:sp>
        <p:nvSpPr>
          <p:cNvPr id="23" name="Picture Placeholder 2">
            <a:extLst>
              <a:ext uri="{FF2B5EF4-FFF2-40B4-BE49-F238E27FC236}">
                <a16:creationId xmlns:a16="http://schemas.microsoft.com/office/drawing/2014/main" id="{ADAA7EB6-28E8-3142-CD67-B33FAEF751C3}"/>
              </a:ext>
            </a:extLst>
          </p:cNvPr>
          <p:cNvSpPr>
            <a:spLocks noGrp="1"/>
          </p:cNvSpPr>
          <p:nvPr>
            <p:ph type="pic" sz="quarter" idx="23" hasCustomPrompt="1"/>
          </p:nvPr>
        </p:nvSpPr>
        <p:spPr>
          <a:xfrm>
            <a:off x="3517272" y="3630675"/>
            <a:ext cx="1431551" cy="1644665"/>
          </a:xfrm>
          <a:prstGeom prst="rect">
            <a:avLst/>
          </a:prstGeom>
        </p:spPr>
        <p:txBody>
          <a:bodyPr>
            <a:normAutofit/>
          </a:bodyPr>
          <a:lstStyle>
            <a:lvl1pPr marL="0" indent="0" algn="ctr">
              <a:buNone/>
              <a:defRPr sz="1362"/>
            </a:lvl1pPr>
          </a:lstStyle>
          <a:p>
            <a:r>
              <a:rPr lang="en-US" dirty="0"/>
              <a:t>Insert Picture</a:t>
            </a:r>
          </a:p>
        </p:txBody>
      </p:sp>
      <p:sp>
        <p:nvSpPr>
          <p:cNvPr id="24" name="Text Placeholder 4">
            <a:extLst>
              <a:ext uri="{FF2B5EF4-FFF2-40B4-BE49-F238E27FC236}">
                <a16:creationId xmlns:a16="http://schemas.microsoft.com/office/drawing/2014/main" id="{CB560356-37C9-FCDE-1CB7-168B76E5C741}"/>
              </a:ext>
            </a:extLst>
          </p:cNvPr>
          <p:cNvSpPr>
            <a:spLocks noGrp="1"/>
          </p:cNvSpPr>
          <p:nvPr>
            <p:ph type="body" sz="quarter" idx="24" hasCustomPrompt="1"/>
          </p:nvPr>
        </p:nvSpPr>
        <p:spPr>
          <a:xfrm>
            <a:off x="3517272" y="5401078"/>
            <a:ext cx="1431551" cy="190117"/>
          </a:xfrm>
          <a:prstGeom prst="rect">
            <a:avLst/>
          </a:prstGeom>
        </p:spPr>
        <p:txBody>
          <a:bodyPr wrap="square" lIns="0" tIns="0" rIns="0" bIns="0">
            <a:spAutoFit/>
          </a:bodyPr>
          <a:lstStyle>
            <a:lvl1pPr marL="0" indent="0">
              <a:buNone/>
              <a:defRPr sz="1168" b="1" i="0">
                <a:latin typeface="Johnson Text" pitchFamily="2" charset="77"/>
              </a:defRPr>
            </a:lvl1pPr>
          </a:lstStyle>
          <a:p>
            <a:pPr lvl="0"/>
            <a:r>
              <a:rPr lang="en-US" dirty="0"/>
              <a:t>Name, MD</a:t>
            </a:r>
          </a:p>
        </p:txBody>
      </p:sp>
      <p:sp>
        <p:nvSpPr>
          <p:cNvPr id="25" name="Picture Placeholder 2">
            <a:extLst>
              <a:ext uri="{FF2B5EF4-FFF2-40B4-BE49-F238E27FC236}">
                <a16:creationId xmlns:a16="http://schemas.microsoft.com/office/drawing/2014/main" id="{B8F619FD-69E6-1B54-64A5-72A79E513A2B}"/>
              </a:ext>
            </a:extLst>
          </p:cNvPr>
          <p:cNvSpPr>
            <a:spLocks noGrp="1"/>
          </p:cNvSpPr>
          <p:nvPr>
            <p:ph type="pic" sz="quarter" idx="25" hasCustomPrompt="1"/>
          </p:nvPr>
        </p:nvSpPr>
        <p:spPr>
          <a:xfrm>
            <a:off x="5125365" y="3630675"/>
            <a:ext cx="1431551" cy="1644665"/>
          </a:xfrm>
          <a:prstGeom prst="rect">
            <a:avLst/>
          </a:prstGeom>
        </p:spPr>
        <p:txBody>
          <a:bodyPr>
            <a:normAutofit/>
          </a:bodyPr>
          <a:lstStyle>
            <a:lvl1pPr marL="0" indent="0" algn="ctr">
              <a:buNone/>
              <a:defRPr sz="1362"/>
            </a:lvl1pPr>
          </a:lstStyle>
          <a:p>
            <a:r>
              <a:rPr lang="en-US" dirty="0"/>
              <a:t>Insert Picture</a:t>
            </a:r>
          </a:p>
        </p:txBody>
      </p:sp>
      <p:sp>
        <p:nvSpPr>
          <p:cNvPr id="26" name="Text Placeholder 4">
            <a:extLst>
              <a:ext uri="{FF2B5EF4-FFF2-40B4-BE49-F238E27FC236}">
                <a16:creationId xmlns:a16="http://schemas.microsoft.com/office/drawing/2014/main" id="{CBC48DC7-68AC-C0DB-C0F5-195B4B7FF08A}"/>
              </a:ext>
            </a:extLst>
          </p:cNvPr>
          <p:cNvSpPr>
            <a:spLocks noGrp="1"/>
          </p:cNvSpPr>
          <p:nvPr>
            <p:ph type="body" sz="quarter" idx="26" hasCustomPrompt="1"/>
          </p:nvPr>
        </p:nvSpPr>
        <p:spPr>
          <a:xfrm>
            <a:off x="5125365" y="5401078"/>
            <a:ext cx="1431551" cy="190117"/>
          </a:xfrm>
          <a:prstGeom prst="rect">
            <a:avLst/>
          </a:prstGeom>
        </p:spPr>
        <p:txBody>
          <a:bodyPr wrap="square" lIns="0" tIns="0" rIns="0" bIns="0">
            <a:spAutoFit/>
          </a:bodyPr>
          <a:lstStyle>
            <a:lvl1pPr marL="0" indent="0">
              <a:buNone/>
              <a:defRPr sz="1168" b="1" i="0">
                <a:latin typeface="Johnson Text" pitchFamily="2" charset="77"/>
              </a:defRPr>
            </a:lvl1pPr>
          </a:lstStyle>
          <a:p>
            <a:pPr lvl="0"/>
            <a:r>
              <a:rPr lang="en-US" dirty="0"/>
              <a:t>Name, MD</a:t>
            </a:r>
          </a:p>
        </p:txBody>
      </p:sp>
    </p:spTree>
    <p:extLst>
      <p:ext uri="{BB962C8B-B14F-4D97-AF65-F5344CB8AC3E}">
        <p14:creationId xmlns:p14="http://schemas.microsoft.com/office/powerpoint/2010/main" val="55588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4D75AD-82E3-A255-9027-08F60BD1AB68}"/>
              </a:ext>
            </a:extLst>
          </p:cNvPr>
          <p:cNvSpPr/>
          <p:nvPr userDrawn="1"/>
        </p:nvSpPr>
        <p:spPr>
          <a:xfrm>
            <a:off x="-14862" y="4872425"/>
            <a:ext cx="3514225" cy="503357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92"/>
          </a:p>
        </p:txBody>
      </p:sp>
      <p:sp>
        <p:nvSpPr>
          <p:cNvPr id="3" name="Rectangle 2">
            <a:extLst>
              <a:ext uri="{FF2B5EF4-FFF2-40B4-BE49-F238E27FC236}">
                <a16:creationId xmlns:a16="http://schemas.microsoft.com/office/drawing/2014/main" id="{3DCA5B67-BB73-270F-0571-2E9B8850A244}"/>
              </a:ext>
            </a:extLst>
          </p:cNvPr>
          <p:cNvSpPr/>
          <p:nvPr userDrawn="1"/>
        </p:nvSpPr>
        <p:spPr>
          <a:xfrm>
            <a:off x="2420938" y="0"/>
            <a:ext cx="4437062" cy="48724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92">
              <a:solidFill>
                <a:schemeClr val="accent1"/>
              </a:solidFill>
            </a:endParaRPr>
          </a:p>
        </p:txBody>
      </p:sp>
      <p:pic>
        <p:nvPicPr>
          <p:cNvPr id="5" name="Picture 4" descr="A red text on a black background&#10;&#10;Description automatically generated">
            <a:extLst>
              <a:ext uri="{FF2B5EF4-FFF2-40B4-BE49-F238E27FC236}">
                <a16:creationId xmlns:a16="http://schemas.microsoft.com/office/drawing/2014/main" id="{C8FDF76A-EE6D-4A47-2E7D-4E577D4D9B6E}"/>
              </a:ext>
            </a:extLst>
          </p:cNvPr>
          <p:cNvPicPr>
            <a:picLocks noChangeAspect="1"/>
          </p:cNvPicPr>
          <p:nvPr userDrawn="1"/>
        </p:nvPicPr>
        <p:blipFill>
          <a:blip r:embed="rId2"/>
          <a:stretch>
            <a:fillRect/>
          </a:stretch>
        </p:blipFill>
        <p:spPr>
          <a:xfrm>
            <a:off x="282949" y="9181036"/>
            <a:ext cx="1115050" cy="424781"/>
          </a:xfrm>
          <a:prstGeom prst="rect">
            <a:avLst/>
          </a:prstGeom>
        </p:spPr>
      </p:pic>
    </p:spTree>
    <p:extLst>
      <p:ext uri="{BB962C8B-B14F-4D97-AF65-F5344CB8AC3E}">
        <p14:creationId xmlns:p14="http://schemas.microsoft.com/office/powerpoint/2010/main" val="415474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Option 3">
    <p:spTree>
      <p:nvGrpSpPr>
        <p:cNvPr id="1" name=""/>
        <p:cNvGrpSpPr/>
        <p:nvPr/>
      </p:nvGrpSpPr>
      <p:grpSpPr>
        <a:xfrm>
          <a:off x="0" y="0"/>
          <a:ext cx="0" cy="0"/>
          <a:chOff x="0" y="0"/>
          <a:chExt cx="0" cy="0"/>
        </a:xfrm>
      </p:grpSpPr>
      <p:pic>
        <p:nvPicPr>
          <p:cNvPr id="3" name="Picture 2" descr="A red text on a black background&#10;&#10;Description automatically generated">
            <a:extLst>
              <a:ext uri="{FF2B5EF4-FFF2-40B4-BE49-F238E27FC236}">
                <a16:creationId xmlns:a16="http://schemas.microsoft.com/office/drawing/2014/main" id="{5DD22256-47EE-77A8-7FEC-AF66D268CD4A}"/>
              </a:ext>
            </a:extLst>
          </p:cNvPr>
          <p:cNvPicPr>
            <a:picLocks noChangeAspect="1"/>
          </p:cNvPicPr>
          <p:nvPr userDrawn="1"/>
        </p:nvPicPr>
        <p:blipFill>
          <a:blip r:embed="rId2"/>
          <a:stretch>
            <a:fillRect/>
          </a:stretch>
        </p:blipFill>
        <p:spPr>
          <a:xfrm>
            <a:off x="282949" y="300181"/>
            <a:ext cx="1115050" cy="424781"/>
          </a:xfrm>
          <a:prstGeom prst="rect">
            <a:avLst/>
          </a:prstGeom>
        </p:spPr>
      </p:pic>
    </p:spTree>
    <p:extLst>
      <p:ext uri="{BB962C8B-B14F-4D97-AF65-F5344CB8AC3E}">
        <p14:creationId xmlns:p14="http://schemas.microsoft.com/office/powerpoint/2010/main" val="48839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O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D94522-B570-1A8D-6330-A0B1E383D04D}"/>
              </a:ext>
            </a:extLst>
          </p:cNvPr>
          <p:cNvSpPr/>
          <p:nvPr userDrawn="1"/>
        </p:nvSpPr>
        <p:spPr>
          <a:xfrm>
            <a:off x="4572000" y="0"/>
            <a:ext cx="2286000" cy="990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92">
              <a:solidFill>
                <a:schemeClr val="accent1"/>
              </a:solidFill>
            </a:endParaRPr>
          </a:p>
        </p:txBody>
      </p:sp>
      <p:pic>
        <p:nvPicPr>
          <p:cNvPr id="4" name="Picture 3" descr="A red text on a black background&#10;&#10;Description automatically generated">
            <a:extLst>
              <a:ext uri="{FF2B5EF4-FFF2-40B4-BE49-F238E27FC236}">
                <a16:creationId xmlns:a16="http://schemas.microsoft.com/office/drawing/2014/main" id="{4E50F691-37A6-9080-3D70-7A9417F97636}"/>
              </a:ext>
            </a:extLst>
          </p:cNvPr>
          <p:cNvPicPr>
            <a:picLocks noChangeAspect="1"/>
          </p:cNvPicPr>
          <p:nvPr userDrawn="1"/>
        </p:nvPicPr>
        <p:blipFill>
          <a:blip r:embed="rId2"/>
          <a:stretch>
            <a:fillRect/>
          </a:stretch>
        </p:blipFill>
        <p:spPr>
          <a:xfrm>
            <a:off x="282949" y="9181036"/>
            <a:ext cx="1115050" cy="424781"/>
          </a:xfrm>
          <a:prstGeom prst="rect">
            <a:avLst/>
          </a:prstGeom>
        </p:spPr>
      </p:pic>
    </p:spTree>
    <p:extLst>
      <p:ext uri="{BB962C8B-B14F-4D97-AF65-F5344CB8AC3E}">
        <p14:creationId xmlns:p14="http://schemas.microsoft.com/office/powerpoint/2010/main" val="1807783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ed text on a black background&#10;&#10;Description automatically generated">
            <a:extLst>
              <a:ext uri="{FF2B5EF4-FFF2-40B4-BE49-F238E27FC236}">
                <a16:creationId xmlns:a16="http://schemas.microsoft.com/office/drawing/2014/main" id="{25E30940-E4AB-AA62-E048-8A52EE7B2EEE}"/>
              </a:ext>
            </a:extLst>
          </p:cNvPr>
          <p:cNvPicPr>
            <a:picLocks noChangeAspect="1"/>
          </p:cNvPicPr>
          <p:nvPr userDrawn="1"/>
        </p:nvPicPr>
        <p:blipFill>
          <a:blip r:embed="rId3"/>
          <a:stretch>
            <a:fillRect/>
          </a:stretch>
        </p:blipFill>
        <p:spPr>
          <a:xfrm>
            <a:off x="282949" y="9181037"/>
            <a:ext cx="999004" cy="424781"/>
          </a:xfrm>
          <a:prstGeom prst="rect">
            <a:avLst/>
          </a:prstGeom>
        </p:spPr>
      </p:pic>
    </p:spTree>
    <p:extLst>
      <p:ext uri="{BB962C8B-B14F-4D97-AF65-F5344CB8AC3E}">
        <p14:creationId xmlns:p14="http://schemas.microsoft.com/office/powerpoint/2010/main" val="3543768889"/>
      </p:ext>
    </p:extLst>
  </p:cSld>
  <p:clrMap bg1="lt1" tx1="dk1" bg2="lt2" tx2="dk2" accent1="accent1" accent2="accent2" accent3="accent3" accent4="accent4" accent5="accent5" accent6="accent6" hlink="hlink" folHlink="folHlink"/>
  <p:sldLayoutIdLst>
    <p:sldLayoutId id="2147483733" r:id="rId1"/>
  </p:sldLayoutIdLst>
  <p:hf hdr="0" dt="0"/>
  <p:txStyles>
    <p:titleStyle>
      <a:lvl1pPr algn="l" defTabSz="800741" rtl="0" eaLnBrk="1" latinLnBrk="0" hangingPunct="1">
        <a:lnSpc>
          <a:spcPct val="85000"/>
        </a:lnSpc>
        <a:spcBef>
          <a:spcPts val="525"/>
        </a:spcBef>
        <a:spcAft>
          <a:spcPts val="525"/>
        </a:spcAft>
        <a:buNone/>
        <a:defRPr sz="3065" b="0" i="0" kern="1200" spc="0" baseline="0">
          <a:solidFill>
            <a:schemeClr val="accent1"/>
          </a:solidFill>
          <a:latin typeface="+mj-lt"/>
          <a:ea typeface="+mj-ea"/>
          <a:cs typeface="+mj-cs"/>
        </a:defRPr>
      </a:lvl1pPr>
    </p:titleStyle>
    <p:bodyStyle>
      <a:lvl1pPr marL="0" indent="0" algn="l" defTabSz="800741" rtl="0" eaLnBrk="1" latinLnBrk="0" hangingPunct="1">
        <a:lnSpc>
          <a:spcPct val="110000"/>
        </a:lnSpc>
        <a:spcBef>
          <a:spcPts val="525"/>
        </a:spcBef>
        <a:spcAft>
          <a:spcPts val="525"/>
        </a:spcAft>
        <a:buFont typeface="Arial" panose="020B0604020202020204" pitchFamily="34" charset="0"/>
        <a:buNone/>
        <a:tabLst/>
        <a:defRPr sz="1576" b="0" i="0" kern="1200">
          <a:solidFill>
            <a:schemeClr val="tx1"/>
          </a:solidFill>
          <a:latin typeface="+mn-lt"/>
          <a:ea typeface="+mn-ea"/>
          <a:cs typeface="+mn-cs"/>
        </a:defRPr>
      </a:lvl1pPr>
      <a:lvl2pPr marL="250231" indent="-250231" algn="l" defTabSz="800741" rtl="0" eaLnBrk="1" latinLnBrk="0" hangingPunct="1">
        <a:lnSpc>
          <a:spcPct val="110000"/>
        </a:lnSpc>
        <a:spcBef>
          <a:spcPts val="0"/>
        </a:spcBef>
        <a:spcAft>
          <a:spcPts val="525"/>
        </a:spcAft>
        <a:buFont typeface="Arial" panose="020B0604020202020204" pitchFamily="34" charset="0"/>
        <a:buChar char="•"/>
        <a:tabLst/>
        <a:defRPr sz="1576" b="0" i="0" kern="1200">
          <a:solidFill>
            <a:schemeClr val="tx1"/>
          </a:solidFill>
          <a:latin typeface="+mn-lt"/>
          <a:ea typeface="+mn-ea"/>
          <a:cs typeface="+mn-cs"/>
        </a:defRPr>
      </a:lvl2pPr>
      <a:lvl3pPr marL="500463" indent="-250231" algn="l" defTabSz="800741" rtl="0" eaLnBrk="1" latinLnBrk="0" hangingPunct="1">
        <a:lnSpc>
          <a:spcPct val="110000"/>
        </a:lnSpc>
        <a:spcBef>
          <a:spcPts val="0"/>
        </a:spcBef>
        <a:spcAft>
          <a:spcPts val="525"/>
        </a:spcAft>
        <a:buFont typeface="Arial" panose="020B0604020202020204" pitchFamily="34" charset="0"/>
        <a:buChar char="•"/>
        <a:tabLst/>
        <a:defRPr sz="1401" b="0" i="0" kern="1200">
          <a:solidFill>
            <a:schemeClr val="tx1"/>
          </a:solidFill>
          <a:latin typeface="+mn-lt"/>
          <a:ea typeface="+mn-ea"/>
          <a:cs typeface="+mn-cs"/>
        </a:defRPr>
      </a:lvl3pPr>
      <a:lvl4pPr marL="750300" indent="-250231" algn="l" defTabSz="800741" rtl="0" eaLnBrk="1" latinLnBrk="0" hangingPunct="1">
        <a:lnSpc>
          <a:spcPct val="110000"/>
        </a:lnSpc>
        <a:spcBef>
          <a:spcPts val="0"/>
        </a:spcBef>
        <a:spcAft>
          <a:spcPts val="525"/>
        </a:spcAft>
        <a:buFont typeface="Arial" panose="020B0604020202020204" pitchFamily="34" charset="0"/>
        <a:buChar char="•"/>
        <a:tabLst/>
        <a:defRPr sz="1401" b="0" i="0" kern="1200">
          <a:solidFill>
            <a:schemeClr val="tx1"/>
          </a:solidFill>
          <a:latin typeface="+mn-lt"/>
          <a:ea typeface="+mn-ea"/>
          <a:cs typeface="+mn-cs"/>
        </a:defRPr>
      </a:lvl4pPr>
      <a:lvl5pPr marL="0" indent="0" algn="l" defTabSz="800741" rtl="0" eaLnBrk="1" latinLnBrk="0" hangingPunct="1">
        <a:lnSpc>
          <a:spcPct val="110000"/>
        </a:lnSpc>
        <a:spcBef>
          <a:spcPts val="525"/>
        </a:spcBef>
        <a:spcAft>
          <a:spcPts val="525"/>
        </a:spcAft>
        <a:buFont typeface="Arial" panose="020B0604020202020204" pitchFamily="34" charset="0"/>
        <a:buNone/>
        <a:tabLst/>
        <a:defRPr sz="701" b="0" i="0" kern="1200">
          <a:solidFill>
            <a:schemeClr val="tx1"/>
          </a:solidFill>
          <a:latin typeface="+mn-lt"/>
          <a:ea typeface="+mn-ea"/>
          <a:cs typeface="+mn-cs"/>
        </a:defRPr>
      </a:lvl5pPr>
      <a:lvl6pPr marL="0" indent="0" algn="l" defTabSz="800741" rtl="0" eaLnBrk="1" latinLnBrk="0" hangingPunct="1">
        <a:lnSpc>
          <a:spcPct val="90000"/>
        </a:lnSpc>
        <a:spcBef>
          <a:spcPts val="525"/>
        </a:spcBef>
        <a:spcAft>
          <a:spcPts val="525"/>
        </a:spcAft>
        <a:buFont typeface="Arial" panose="020B0604020202020204" pitchFamily="34" charset="0"/>
        <a:buNone/>
        <a:defRPr lang="en-GB" sz="1576" b="0" i="0" kern="1200" dirty="0" smtClean="0">
          <a:solidFill>
            <a:schemeClr val="tx1"/>
          </a:solidFill>
          <a:latin typeface="+mn-lt"/>
          <a:ea typeface="+mn-ea"/>
          <a:cs typeface="+mn-cs"/>
        </a:defRPr>
      </a:lvl6pPr>
      <a:lvl7pPr marL="0" indent="0" algn="l" defTabSz="800741" rtl="0" eaLnBrk="1" latinLnBrk="0" hangingPunct="1">
        <a:lnSpc>
          <a:spcPct val="90000"/>
        </a:lnSpc>
        <a:spcBef>
          <a:spcPts val="525"/>
        </a:spcBef>
        <a:spcAft>
          <a:spcPts val="525"/>
        </a:spcAft>
        <a:buFont typeface="Arial" panose="020B0604020202020204" pitchFamily="34" charset="0"/>
        <a:buNone/>
        <a:defRPr lang="en-GB" sz="1576" b="0" i="0" kern="1200" dirty="0" smtClean="0">
          <a:solidFill>
            <a:schemeClr val="tx1"/>
          </a:solidFill>
          <a:latin typeface="+mn-lt"/>
          <a:ea typeface="+mn-ea"/>
          <a:cs typeface="+mn-cs"/>
        </a:defRPr>
      </a:lvl7pPr>
      <a:lvl8pPr marL="0" indent="0" algn="l" defTabSz="800741" rtl="0" eaLnBrk="1" latinLnBrk="0" hangingPunct="1">
        <a:lnSpc>
          <a:spcPct val="90000"/>
        </a:lnSpc>
        <a:spcBef>
          <a:spcPts val="525"/>
        </a:spcBef>
        <a:spcAft>
          <a:spcPts val="525"/>
        </a:spcAft>
        <a:buFont typeface="Arial" panose="020B0604020202020204" pitchFamily="34" charset="0"/>
        <a:buNone/>
        <a:defRPr lang="en-GB" sz="1576" b="0" i="0" kern="1200" dirty="0">
          <a:solidFill>
            <a:schemeClr val="tx1"/>
          </a:solidFill>
          <a:latin typeface="+mn-lt"/>
          <a:ea typeface="+mn-ea"/>
          <a:cs typeface="+mn-cs"/>
        </a:defRPr>
      </a:lvl8pPr>
      <a:lvl9pPr marL="0" indent="0" algn="l" defTabSz="800741" rtl="0" eaLnBrk="1" latinLnBrk="0" hangingPunct="1">
        <a:lnSpc>
          <a:spcPct val="90000"/>
        </a:lnSpc>
        <a:spcBef>
          <a:spcPts val="525"/>
        </a:spcBef>
        <a:spcAft>
          <a:spcPts val="525"/>
        </a:spcAft>
        <a:buFont typeface="Arial" panose="020B0604020202020204" pitchFamily="34" charset="0"/>
        <a:buNone/>
        <a:defRPr sz="1576" b="0" i="0" kern="1200">
          <a:solidFill>
            <a:schemeClr val="tx1"/>
          </a:solidFill>
          <a:latin typeface="+mn-lt"/>
          <a:ea typeface="+mn-ea"/>
          <a:cs typeface="+mn-cs"/>
        </a:defRPr>
      </a:lvl9pPr>
    </p:bodyStyle>
    <p:otherStyle>
      <a:defPPr>
        <a:defRPr lang="en-US"/>
      </a:defPPr>
      <a:lvl1pPr marL="0" algn="l" defTabSz="800741" rtl="0" eaLnBrk="1" latinLnBrk="0" hangingPunct="1">
        <a:defRPr sz="1576" kern="1200">
          <a:solidFill>
            <a:schemeClr val="tx1"/>
          </a:solidFill>
          <a:latin typeface="+mn-lt"/>
          <a:ea typeface="+mn-ea"/>
          <a:cs typeface="+mn-cs"/>
        </a:defRPr>
      </a:lvl1pPr>
      <a:lvl2pPr marL="400371" algn="l" defTabSz="800741" rtl="0" eaLnBrk="1" latinLnBrk="0" hangingPunct="1">
        <a:defRPr sz="1576" kern="1200">
          <a:solidFill>
            <a:schemeClr val="tx1"/>
          </a:solidFill>
          <a:latin typeface="+mn-lt"/>
          <a:ea typeface="+mn-ea"/>
          <a:cs typeface="+mn-cs"/>
        </a:defRPr>
      </a:lvl2pPr>
      <a:lvl3pPr marL="800741" algn="l" defTabSz="800741" rtl="0" eaLnBrk="1" latinLnBrk="0" hangingPunct="1">
        <a:defRPr sz="1576" kern="1200">
          <a:solidFill>
            <a:schemeClr val="tx1"/>
          </a:solidFill>
          <a:latin typeface="+mn-lt"/>
          <a:ea typeface="+mn-ea"/>
          <a:cs typeface="+mn-cs"/>
        </a:defRPr>
      </a:lvl3pPr>
      <a:lvl4pPr marL="1201111" algn="l" defTabSz="800741" rtl="0" eaLnBrk="1" latinLnBrk="0" hangingPunct="1">
        <a:defRPr sz="1576" kern="1200">
          <a:solidFill>
            <a:schemeClr val="tx1"/>
          </a:solidFill>
          <a:latin typeface="+mn-lt"/>
          <a:ea typeface="+mn-ea"/>
          <a:cs typeface="+mn-cs"/>
        </a:defRPr>
      </a:lvl4pPr>
      <a:lvl5pPr marL="1601482" algn="l" defTabSz="800741" rtl="0" eaLnBrk="1" latinLnBrk="0" hangingPunct="1">
        <a:defRPr sz="1576" kern="1200">
          <a:solidFill>
            <a:schemeClr val="tx1"/>
          </a:solidFill>
          <a:latin typeface="+mn-lt"/>
          <a:ea typeface="+mn-ea"/>
          <a:cs typeface="+mn-cs"/>
        </a:defRPr>
      </a:lvl5pPr>
      <a:lvl6pPr marL="2001852" algn="l" defTabSz="800741" rtl="0" eaLnBrk="1" latinLnBrk="0" hangingPunct="1">
        <a:defRPr sz="1576" kern="1200">
          <a:solidFill>
            <a:schemeClr val="tx1"/>
          </a:solidFill>
          <a:latin typeface="+mn-lt"/>
          <a:ea typeface="+mn-ea"/>
          <a:cs typeface="+mn-cs"/>
        </a:defRPr>
      </a:lvl6pPr>
      <a:lvl7pPr marL="2402223" algn="l" defTabSz="800741" rtl="0" eaLnBrk="1" latinLnBrk="0" hangingPunct="1">
        <a:defRPr sz="1576" kern="1200">
          <a:solidFill>
            <a:schemeClr val="tx1"/>
          </a:solidFill>
          <a:latin typeface="+mn-lt"/>
          <a:ea typeface="+mn-ea"/>
          <a:cs typeface="+mn-cs"/>
        </a:defRPr>
      </a:lvl7pPr>
      <a:lvl8pPr marL="2802593" algn="l" defTabSz="800741" rtl="0" eaLnBrk="1" latinLnBrk="0" hangingPunct="1">
        <a:defRPr sz="1576" kern="1200">
          <a:solidFill>
            <a:schemeClr val="tx1"/>
          </a:solidFill>
          <a:latin typeface="+mn-lt"/>
          <a:ea typeface="+mn-ea"/>
          <a:cs typeface="+mn-cs"/>
        </a:defRPr>
      </a:lvl8pPr>
      <a:lvl9pPr marL="3202964" algn="l" defTabSz="800741" rtl="0" eaLnBrk="1" latinLnBrk="0" hangingPunct="1">
        <a:defRPr sz="1576" kern="1200">
          <a:solidFill>
            <a:schemeClr val="tx1"/>
          </a:solidFill>
          <a:latin typeface="+mn-lt"/>
          <a:ea typeface="+mn-ea"/>
          <a:cs typeface="+mn-cs"/>
        </a:defRPr>
      </a:lvl9pPr>
    </p:otherStyle>
  </p:txStyles>
  <p:extLst>
    <p:ext uri="{27BBF7A9-308A-43DC-89C8-2F10F3537804}">
      <p15:sldGuideLst xmlns:p15="http://schemas.microsoft.com/office/powerpoint/2012/main">
        <p15:guide id="18" pos="2113" userDrawn="1">
          <p15:clr>
            <a:srgbClr val="F26B43"/>
          </p15:clr>
        </p15:guide>
        <p15:guide id="19" pos="2202" userDrawn="1">
          <p15:clr>
            <a:srgbClr val="F26B43"/>
          </p15:clr>
        </p15:guide>
        <p15:guide id="22" pos="2787" userDrawn="1">
          <p15:clr>
            <a:srgbClr val="F26B43"/>
          </p15:clr>
        </p15:guide>
        <p15:guide id="68" pos="2880" userDrawn="1">
          <p15:clr>
            <a:srgbClr val="F26B43"/>
          </p15:clr>
        </p15:guide>
        <p15:guide id="74" pos="3461" userDrawn="1">
          <p15:clr>
            <a:srgbClr val="F26B43"/>
          </p15:clr>
        </p15:guide>
        <p15:guide id="75" pos="3552" userDrawn="1">
          <p15:clr>
            <a:srgbClr val="F26B43"/>
          </p15:clr>
        </p15:guide>
        <p15:guide id="80" orient="horz" pos="189" userDrawn="1">
          <p15:clr>
            <a:srgbClr val="F26B43"/>
          </p15:clr>
        </p15:guide>
        <p15:guide id="81" pos="177" userDrawn="1">
          <p15:clr>
            <a:srgbClr val="F26B43"/>
          </p15:clr>
        </p15:guide>
        <p15:guide id="82" pos="4142" userDrawn="1">
          <p15:clr>
            <a:srgbClr val="F26B43"/>
          </p15:clr>
        </p15:guide>
        <p15:guide id="83" orient="horz" pos="6048" userDrawn="1">
          <p15:clr>
            <a:srgbClr val="F26B43"/>
          </p15:clr>
        </p15:guide>
        <p15:guide id="84" pos="762" userDrawn="1">
          <p15:clr>
            <a:srgbClr val="F26B43"/>
          </p15:clr>
        </p15:guide>
        <p15:guide id="85" pos="859" userDrawn="1">
          <p15:clr>
            <a:srgbClr val="F26B43"/>
          </p15:clr>
        </p15:guide>
        <p15:guide id="86" pos="1436" userDrawn="1">
          <p15:clr>
            <a:srgbClr val="F26B43"/>
          </p15:clr>
        </p15:guide>
        <p15:guide id="88" pos="1525" userDrawn="1">
          <p15:clr>
            <a:srgbClr val="F26B43"/>
          </p15:clr>
        </p15:guide>
        <p15:guide id="89" orient="horz" pos="594" userDrawn="1">
          <p15:clr>
            <a:srgbClr val="F26B43"/>
          </p15:clr>
        </p15:guide>
        <p15:guide id="90" orient="horz" pos="695" userDrawn="1">
          <p15:clr>
            <a:srgbClr val="F26B43"/>
          </p15:clr>
        </p15:guide>
        <p15:guide id="91" orient="horz" pos="1091" userDrawn="1">
          <p15:clr>
            <a:srgbClr val="F26B43"/>
          </p15:clr>
        </p15:guide>
        <p15:guide id="92" orient="horz" pos="1193" userDrawn="1">
          <p15:clr>
            <a:srgbClr val="F26B43"/>
          </p15:clr>
        </p15:guide>
        <p15:guide id="93" orient="horz" pos="1586" userDrawn="1">
          <p15:clr>
            <a:srgbClr val="F26B43"/>
          </p15:clr>
        </p15:guide>
        <p15:guide id="94" orient="horz" pos="1681" userDrawn="1">
          <p15:clr>
            <a:srgbClr val="F26B43"/>
          </p15:clr>
        </p15:guide>
        <p15:guide id="95" orient="horz" pos="2074" userDrawn="1">
          <p15:clr>
            <a:srgbClr val="F26B43"/>
          </p15:clr>
        </p15:guide>
        <p15:guide id="96" orient="horz" pos="2176" userDrawn="1">
          <p15:clr>
            <a:srgbClr val="F26B43"/>
          </p15:clr>
        </p15:guide>
        <p15:guide id="97" orient="horz" pos="2571" userDrawn="1">
          <p15:clr>
            <a:srgbClr val="F26B43"/>
          </p15:clr>
        </p15:guide>
        <p15:guide id="98" orient="horz" pos="2674" userDrawn="1">
          <p15:clr>
            <a:srgbClr val="F26B43"/>
          </p15:clr>
        </p15:guide>
        <p15:guide id="99" orient="horz" pos="3069" userDrawn="1">
          <p15:clr>
            <a:srgbClr val="F26B43"/>
          </p15:clr>
        </p15:guide>
        <p15:guide id="100" orient="horz" pos="3168" userDrawn="1">
          <p15:clr>
            <a:srgbClr val="F26B43"/>
          </p15:clr>
        </p15:guide>
        <p15:guide id="101" orient="horz" pos="3563" userDrawn="1">
          <p15:clr>
            <a:srgbClr val="F26B43"/>
          </p15:clr>
        </p15:guide>
        <p15:guide id="102" orient="horz" pos="3666" userDrawn="1">
          <p15:clr>
            <a:srgbClr val="F26B43"/>
          </p15:clr>
        </p15:guide>
        <p15:guide id="103" orient="horz" pos="4062" userDrawn="1">
          <p15:clr>
            <a:srgbClr val="F26B43"/>
          </p15:clr>
        </p15:guide>
        <p15:guide id="104" orient="horz" pos="4160" userDrawn="1">
          <p15:clr>
            <a:srgbClr val="F26B43"/>
          </p15:clr>
        </p15:guide>
        <p15:guide id="105" orient="horz" pos="4559" userDrawn="1">
          <p15:clr>
            <a:srgbClr val="F26B43"/>
          </p15:clr>
        </p15:guide>
        <p15:guide id="106" orient="horz" pos="5047" userDrawn="1">
          <p15:clr>
            <a:srgbClr val="F26B43"/>
          </p15:clr>
        </p15:guide>
        <p15:guide id="107" orient="horz" pos="4651" userDrawn="1">
          <p15:clr>
            <a:srgbClr val="F26B43"/>
          </p15:clr>
        </p15:guide>
        <p15:guide id="108" orient="horz" pos="5146" userDrawn="1">
          <p15:clr>
            <a:srgbClr val="F26B43"/>
          </p15:clr>
        </p15:guide>
        <p15:guide id="109" orient="horz" pos="5542" userDrawn="1">
          <p15:clr>
            <a:srgbClr val="F26B43"/>
          </p15:clr>
        </p15:guide>
        <p15:guide id="110" orient="horz" pos="56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07018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hf hdr="0" dt="0"/>
  <p:txStyles>
    <p:titleStyle>
      <a:lvl1pPr algn="l" defTabSz="800741" rtl="0" eaLnBrk="1" latinLnBrk="0" hangingPunct="1">
        <a:lnSpc>
          <a:spcPct val="85000"/>
        </a:lnSpc>
        <a:spcBef>
          <a:spcPts val="525"/>
        </a:spcBef>
        <a:spcAft>
          <a:spcPts val="525"/>
        </a:spcAft>
        <a:buNone/>
        <a:defRPr sz="3065" b="0" i="0" kern="1200" spc="0" baseline="0">
          <a:solidFill>
            <a:schemeClr val="accent1"/>
          </a:solidFill>
          <a:latin typeface="+mj-lt"/>
          <a:ea typeface="+mj-ea"/>
          <a:cs typeface="+mj-cs"/>
        </a:defRPr>
      </a:lvl1pPr>
    </p:titleStyle>
    <p:bodyStyle>
      <a:lvl1pPr marL="0" indent="0" algn="l" defTabSz="800741" rtl="0" eaLnBrk="1" latinLnBrk="0" hangingPunct="1">
        <a:lnSpc>
          <a:spcPct val="110000"/>
        </a:lnSpc>
        <a:spcBef>
          <a:spcPts val="525"/>
        </a:spcBef>
        <a:spcAft>
          <a:spcPts val="525"/>
        </a:spcAft>
        <a:buFont typeface="Arial" panose="020B0604020202020204" pitchFamily="34" charset="0"/>
        <a:buNone/>
        <a:tabLst/>
        <a:defRPr sz="1576" b="0" i="0" kern="1200">
          <a:solidFill>
            <a:schemeClr val="tx1"/>
          </a:solidFill>
          <a:latin typeface="+mn-lt"/>
          <a:ea typeface="+mn-ea"/>
          <a:cs typeface="+mn-cs"/>
        </a:defRPr>
      </a:lvl1pPr>
      <a:lvl2pPr marL="250231" indent="-250231" algn="l" defTabSz="800741" rtl="0" eaLnBrk="1" latinLnBrk="0" hangingPunct="1">
        <a:lnSpc>
          <a:spcPct val="110000"/>
        </a:lnSpc>
        <a:spcBef>
          <a:spcPts val="0"/>
        </a:spcBef>
        <a:spcAft>
          <a:spcPts val="525"/>
        </a:spcAft>
        <a:buFont typeface="Arial" panose="020B0604020202020204" pitchFamily="34" charset="0"/>
        <a:buChar char="•"/>
        <a:tabLst/>
        <a:defRPr sz="1576" b="0" i="0" kern="1200">
          <a:solidFill>
            <a:schemeClr val="tx1"/>
          </a:solidFill>
          <a:latin typeface="+mn-lt"/>
          <a:ea typeface="+mn-ea"/>
          <a:cs typeface="+mn-cs"/>
        </a:defRPr>
      </a:lvl2pPr>
      <a:lvl3pPr marL="500463" indent="-250231" algn="l" defTabSz="800741" rtl="0" eaLnBrk="1" latinLnBrk="0" hangingPunct="1">
        <a:lnSpc>
          <a:spcPct val="110000"/>
        </a:lnSpc>
        <a:spcBef>
          <a:spcPts val="0"/>
        </a:spcBef>
        <a:spcAft>
          <a:spcPts val="525"/>
        </a:spcAft>
        <a:buFont typeface="Arial" panose="020B0604020202020204" pitchFamily="34" charset="0"/>
        <a:buChar char="•"/>
        <a:tabLst/>
        <a:defRPr sz="1401" b="0" i="0" kern="1200">
          <a:solidFill>
            <a:schemeClr val="tx1"/>
          </a:solidFill>
          <a:latin typeface="+mn-lt"/>
          <a:ea typeface="+mn-ea"/>
          <a:cs typeface="+mn-cs"/>
        </a:defRPr>
      </a:lvl3pPr>
      <a:lvl4pPr marL="750300" indent="-250231" algn="l" defTabSz="800741" rtl="0" eaLnBrk="1" latinLnBrk="0" hangingPunct="1">
        <a:lnSpc>
          <a:spcPct val="110000"/>
        </a:lnSpc>
        <a:spcBef>
          <a:spcPts val="0"/>
        </a:spcBef>
        <a:spcAft>
          <a:spcPts val="525"/>
        </a:spcAft>
        <a:buFont typeface="Arial" panose="020B0604020202020204" pitchFamily="34" charset="0"/>
        <a:buChar char="•"/>
        <a:tabLst/>
        <a:defRPr sz="1401" b="0" i="0" kern="1200">
          <a:solidFill>
            <a:schemeClr val="tx1"/>
          </a:solidFill>
          <a:latin typeface="+mn-lt"/>
          <a:ea typeface="+mn-ea"/>
          <a:cs typeface="+mn-cs"/>
        </a:defRPr>
      </a:lvl4pPr>
      <a:lvl5pPr marL="0" indent="0" algn="l" defTabSz="800741" rtl="0" eaLnBrk="1" latinLnBrk="0" hangingPunct="1">
        <a:lnSpc>
          <a:spcPct val="110000"/>
        </a:lnSpc>
        <a:spcBef>
          <a:spcPts val="525"/>
        </a:spcBef>
        <a:spcAft>
          <a:spcPts val="525"/>
        </a:spcAft>
        <a:buFont typeface="Arial" panose="020B0604020202020204" pitchFamily="34" charset="0"/>
        <a:buNone/>
        <a:tabLst/>
        <a:defRPr sz="701" b="0" i="0" kern="1200">
          <a:solidFill>
            <a:schemeClr val="tx1"/>
          </a:solidFill>
          <a:latin typeface="+mn-lt"/>
          <a:ea typeface="+mn-ea"/>
          <a:cs typeface="+mn-cs"/>
        </a:defRPr>
      </a:lvl5pPr>
      <a:lvl6pPr marL="0" indent="0" algn="l" defTabSz="800741" rtl="0" eaLnBrk="1" latinLnBrk="0" hangingPunct="1">
        <a:lnSpc>
          <a:spcPct val="90000"/>
        </a:lnSpc>
        <a:spcBef>
          <a:spcPts val="525"/>
        </a:spcBef>
        <a:spcAft>
          <a:spcPts val="525"/>
        </a:spcAft>
        <a:buFont typeface="Arial" panose="020B0604020202020204" pitchFamily="34" charset="0"/>
        <a:buNone/>
        <a:defRPr lang="en-GB" sz="1576" b="0" i="0" kern="1200" dirty="0" smtClean="0">
          <a:solidFill>
            <a:schemeClr val="tx1"/>
          </a:solidFill>
          <a:latin typeface="+mn-lt"/>
          <a:ea typeface="+mn-ea"/>
          <a:cs typeface="+mn-cs"/>
        </a:defRPr>
      </a:lvl6pPr>
      <a:lvl7pPr marL="0" indent="0" algn="l" defTabSz="800741" rtl="0" eaLnBrk="1" latinLnBrk="0" hangingPunct="1">
        <a:lnSpc>
          <a:spcPct val="90000"/>
        </a:lnSpc>
        <a:spcBef>
          <a:spcPts val="525"/>
        </a:spcBef>
        <a:spcAft>
          <a:spcPts val="525"/>
        </a:spcAft>
        <a:buFont typeface="Arial" panose="020B0604020202020204" pitchFamily="34" charset="0"/>
        <a:buNone/>
        <a:defRPr lang="en-GB" sz="1576" b="0" i="0" kern="1200" dirty="0" smtClean="0">
          <a:solidFill>
            <a:schemeClr val="tx1"/>
          </a:solidFill>
          <a:latin typeface="+mn-lt"/>
          <a:ea typeface="+mn-ea"/>
          <a:cs typeface="+mn-cs"/>
        </a:defRPr>
      </a:lvl7pPr>
      <a:lvl8pPr marL="0" indent="0" algn="l" defTabSz="800741" rtl="0" eaLnBrk="1" latinLnBrk="0" hangingPunct="1">
        <a:lnSpc>
          <a:spcPct val="90000"/>
        </a:lnSpc>
        <a:spcBef>
          <a:spcPts val="525"/>
        </a:spcBef>
        <a:spcAft>
          <a:spcPts val="525"/>
        </a:spcAft>
        <a:buFont typeface="Arial" panose="020B0604020202020204" pitchFamily="34" charset="0"/>
        <a:buNone/>
        <a:defRPr lang="en-GB" sz="1576" b="0" i="0" kern="1200" dirty="0">
          <a:solidFill>
            <a:schemeClr val="tx1"/>
          </a:solidFill>
          <a:latin typeface="+mn-lt"/>
          <a:ea typeface="+mn-ea"/>
          <a:cs typeface="+mn-cs"/>
        </a:defRPr>
      </a:lvl8pPr>
      <a:lvl9pPr marL="0" indent="0" algn="l" defTabSz="800741" rtl="0" eaLnBrk="1" latinLnBrk="0" hangingPunct="1">
        <a:lnSpc>
          <a:spcPct val="90000"/>
        </a:lnSpc>
        <a:spcBef>
          <a:spcPts val="525"/>
        </a:spcBef>
        <a:spcAft>
          <a:spcPts val="525"/>
        </a:spcAft>
        <a:buFont typeface="Arial" panose="020B0604020202020204" pitchFamily="34" charset="0"/>
        <a:buNone/>
        <a:defRPr sz="1576" b="0" i="0" kern="1200">
          <a:solidFill>
            <a:schemeClr val="tx1"/>
          </a:solidFill>
          <a:latin typeface="+mn-lt"/>
          <a:ea typeface="+mn-ea"/>
          <a:cs typeface="+mn-cs"/>
        </a:defRPr>
      </a:lvl9pPr>
    </p:bodyStyle>
    <p:otherStyle>
      <a:defPPr>
        <a:defRPr lang="en-US"/>
      </a:defPPr>
      <a:lvl1pPr marL="0" algn="l" defTabSz="800741" rtl="0" eaLnBrk="1" latinLnBrk="0" hangingPunct="1">
        <a:defRPr sz="1576" kern="1200">
          <a:solidFill>
            <a:schemeClr val="tx1"/>
          </a:solidFill>
          <a:latin typeface="+mn-lt"/>
          <a:ea typeface="+mn-ea"/>
          <a:cs typeface="+mn-cs"/>
        </a:defRPr>
      </a:lvl1pPr>
      <a:lvl2pPr marL="400371" algn="l" defTabSz="800741" rtl="0" eaLnBrk="1" latinLnBrk="0" hangingPunct="1">
        <a:defRPr sz="1576" kern="1200">
          <a:solidFill>
            <a:schemeClr val="tx1"/>
          </a:solidFill>
          <a:latin typeface="+mn-lt"/>
          <a:ea typeface="+mn-ea"/>
          <a:cs typeface="+mn-cs"/>
        </a:defRPr>
      </a:lvl2pPr>
      <a:lvl3pPr marL="800741" algn="l" defTabSz="800741" rtl="0" eaLnBrk="1" latinLnBrk="0" hangingPunct="1">
        <a:defRPr sz="1576" kern="1200">
          <a:solidFill>
            <a:schemeClr val="tx1"/>
          </a:solidFill>
          <a:latin typeface="+mn-lt"/>
          <a:ea typeface="+mn-ea"/>
          <a:cs typeface="+mn-cs"/>
        </a:defRPr>
      </a:lvl3pPr>
      <a:lvl4pPr marL="1201111" algn="l" defTabSz="800741" rtl="0" eaLnBrk="1" latinLnBrk="0" hangingPunct="1">
        <a:defRPr sz="1576" kern="1200">
          <a:solidFill>
            <a:schemeClr val="tx1"/>
          </a:solidFill>
          <a:latin typeface="+mn-lt"/>
          <a:ea typeface="+mn-ea"/>
          <a:cs typeface="+mn-cs"/>
        </a:defRPr>
      </a:lvl4pPr>
      <a:lvl5pPr marL="1601482" algn="l" defTabSz="800741" rtl="0" eaLnBrk="1" latinLnBrk="0" hangingPunct="1">
        <a:defRPr sz="1576" kern="1200">
          <a:solidFill>
            <a:schemeClr val="tx1"/>
          </a:solidFill>
          <a:latin typeface="+mn-lt"/>
          <a:ea typeface="+mn-ea"/>
          <a:cs typeface="+mn-cs"/>
        </a:defRPr>
      </a:lvl5pPr>
      <a:lvl6pPr marL="2001852" algn="l" defTabSz="800741" rtl="0" eaLnBrk="1" latinLnBrk="0" hangingPunct="1">
        <a:defRPr sz="1576" kern="1200">
          <a:solidFill>
            <a:schemeClr val="tx1"/>
          </a:solidFill>
          <a:latin typeface="+mn-lt"/>
          <a:ea typeface="+mn-ea"/>
          <a:cs typeface="+mn-cs"/>
        </a:defRPr>
      </a:lvl6pPr>
      <a:lvl7pPr marL="2402223" algn="l" defTabSz="800741" rtl="0" eaLnBrk="1" latinLnBrk="0" hangingPunct="1">
        <a:defRPr sz="1576" kern="1200">
          <a:solidFill>
            <a:schemeClr val="tx1"/>
          </a:solidFill>
          <a:latin typeface="+mn-lt"/>
          <a:ea typeface="+mn-ea"/>
          <a:cs typeface="+mn-cs"/>
        </a:defRPr>
      </a:lvl7pPr>
      <a:lvl8pPr marL="2802593" algn="l" defTabSz="800741" rtl="0" eaLnBrk="1" latinLnBrk="0" hangingPunct="1">
        <a:defRPr sz="1576" kern="1200">
          <a:solidFill>
            <a:schemeClr val="tx1"/>
          </a:solidFill>
          <a:latin typeface="+mn-lt"/>
          <a:ea typeface="+mn-ea"/>
          <a:cs typeface="+mn-cs"/>
        </a:defRPr>
      </a:lvl8pPr>
      <a:lvl9pPr marL="3202964" algn="l" defTabSz="800741" rtl="0" eaLnBrk="1" latinLnBrk="0" hangingPunct="1">
        <a:defRPr sz="1576" kern="1200">
          <a:solidFill>
            <a:schemeClr val="tx1"/>
          </a:solidFill>
          <a:latin typeface="+mn-lt"/>
          <a:ea typeface="+mn-ea"/>
          <a:cs typeface="+mn-cs"/>
        </a:defRPr>
      </a:lvl9pPr>
    </p:otherStyle>
  </p:txStyles>
  <p:extLst>
    <p:ext uri="{27BBF7A9-308A-43DC-89C8-2F10F3537804}">
      <p15:sldGuideLst xmlns:p15="http://schemas.microsoft.com/office/powerpoint/2012/main">
        <p15:guide id="18" pos="2113">
          <p15:clr>
            <a:srgbClr val="F26B43"/>
          </p15:clr>
        </p15:guide>
        <p15:guide id="19" pos="2202">
          <p15:clr>
            <a:srgbClr val="F26B43"/>
          </p15:clr>
        </p15:guide>
        <p15:guide id="22" pos="2787">
          <p15:clr>
            <a:srgbClr val="F26B43"/>
          </p15:clr>
        </p15:guide>
        <p15:guide id="68" pos="2880">
          <p15:clr>
            <a:srgbClr val="F26B43"/>
          </p15:clr>
        </p15:guide>
        <p15:guide id="74" pos="3461">
          <p15:clr>
            <a:srgbClr val="F26B43"/>
          </p15:clr>
        </p15:guide>
        <p15:guide id="75" pos="3552">
          <p15:clr>
            <a:srgbClr val="F26B43"/>
          </p15:clr>
        </p15:guide>
        <p15:guide id="80" orient="horz" pos="189">
          <p15:clr>
            <a:srgbClr val="F26B43"/>
          </p15:clr>
        </p15:guide>
        <p15:guide id="81" pos="177">
          <p15:clr>
            <a:srgbClr val="F26B43"/>
          </p15:clr>
        </p15:guide>
        <p15:guide id="82" pos="4142">
          <p15:clr>
            <a:srgbClr val="F26B43"/>
          </p15:clr>
        </p15:guide>
        <p15:guide id="83" orient="horz" pos="6048">
          <p15:clr>
            <a:srgbClr val="F26B43"/>
          </p15:clr>
        </p15:guide>
        <p15:guide id="84" pos="762">
          <p15:clr>
            <a:srgbClr val="F26B43"/>
          </p15:clr>
        </p15:guide>
        <p15:guide id="85" pos="859">
          <p15:clr>
            <a:srgbClr val="F26B43"/>
          </p15:clr>
        </p15:guide>
        <p15:guide id="86" pos="1436">
          <p15:clr>
            <a:srgbClr val="F26B43"/>
          </p15:clr>
        </p15:guide>
        <p15:guide id="88" pos="1525">
          <p15:clr>
            <a:srgbClr val="F26B43"/>
          </p15:clr>
        </p15:guide>
        <p15:guide id="89" orient="horz" pos="594">
          <p15:clr>
            <a:srgbClr val="F26B43"/>
          </p15:clr>
        </p15:guide>
        <p15:guide id="90" orient="horz" pos="695">
          <p15:clr>
            <a:srgbClr val="F26B43"/>
          </p15:clr>
        </p15:guide>
        <p15:guide id="91" orient="horz" pos="1091">
          <p15:clr>
            <a:srgbClr val="F26B43"/>
          </p15:clr>
        </p15:guide>
        <p15:guide id="92" orient="horz" pos="1193">
          <p15:clr>
            <a:srgbClr val="F26B43"/>
          </p15:clr>
        </p15:guide>
        <p15:guide id="93" orient="horz" pos="1586">
          <p15:clr>
            <a:srgbClr val="F26B43"/>
          </p15:clr>
        </p15:guide>
        <p15:guide id="94" orient="horz" pos="1681">
          <p15:clr>
            <a:srgbClr val="F26B43"/>
          </p15:clr>
        </p15:guide>
        <p15:guide id="95" orient="horz" pos="2074">
          <p15:clr>
            <a:srgbClr val="F26B43"/>
          </p15:clr>
        </p15:guide>
        <p15:guide id="96" orient="horz" pos="2176">
          <p15:clr>
            <a:srgbClr val="F26B43"/>
          </p15:clr>
        </p15:guide>
        <p15:guide id="97" orient="horz" pos="2571">
          <p15:clr>
            <a:srgbClr val="F26B43"/>
          </p15:clr>
        </p15:guide>
        <p15:guide id="98" orient="horz" pos="2674">
          <p15:clr>
            <a:srgbClr val="F26B43"/>
          </p15:clr>
        </p15:guide>
        <p15:guide id="99" orient="horz" pos="3069">
          <p15:clr>
            <a:srgbClr val="F26B43"/>
          </p15:clr>
        </p15:guide>
        <p15:guide id="100" orient="horz" pos="3168">
          <p15:clr>
            <a:srgbClr val="F26B43"/>
          </p15:clr>
        </p15:guide>
        <p15:guide id="101" orient="horz" pos="3563">
          <p15:clr>
            <a:srgbClr val="F26B43"/>
          </p15:clr>
        </p15:guide>
        <p15:guide id="102" orient="horz" pos="3666">
          <p15:clr>
            <a:srgbClr val="F26B43"/>
          </p15:clr>
        </p15:guide>
        <p15:guide id="103" orient="horz" pos="4062">
          <p15:clr>
            <a:srgbClr val="F26B43"/>
          </p15:clr>
        </p15:guide>
        <p15:guide id="104" orient="horz" pos="4160">
          <p15:clr>
            <a:srgbClr val="F26B43"/>
          </p15:clr>
        </p15:guide>
        <p15:guide id="105" orient="horz" pos="4559">
          <p15:clr>
            <a:srgbClr val="F26B43"/>
          </p15:clr>
        </p15:guide>
        <p15:guide id="106" orient="horz" pos="5047">
          <p15:clr>
            <a:srgbClr val="F26B43"/>
          </p15:clr>
        </p15:guide>
        <p15:guide id="107" orient="horz" pos="4651">
          <p15:clr>
            <a:srgbClr val="F26B43"/>
          </p15:clr>
        </p15:guide>
        <p15:guide id="108" orient="horz" pos="5146">
          <p15:clr>
            <a:srgbClr val="F26B43"/>
          </p15:clr>
        </p15:guide>
        <p15:guide id="109" orient="horz" pos="5542">
          <p15:clr>
            <a:srgbClr val="F26B43"/>
          </p15:clr>
        </p15:guide>
        <p15:guide id="110" orient="horz" pos="56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9B2B50-BD0A-9D03-3E9F-AFA9DC8EB9FD}"/>
              </a:ext>
            </a:extLst>
          </p:cNvPr>
          <p:cNvSpPr txBox="1"/>
          <p:nvPr/>
        </p:nvSpPr>
        <p:spPr>
          <a:xfrm>
            <a:off x="-3727278" y="604266"/>
            <a:ext cx="3132367" cy="830997"/>
          </a:xfrm>
          <a:prstGeom prst="rect">
            <a:avLst/>
          </a:prstGeom>
          <a:solidFill>
            <a:srgbClr val="FFFFFF"/>
          </a:solidFill>
        </p:spPr>
        <p:txBody>
          <a:bodyPr wrap="square">
            <a:spAutoFit/>
          </a:bodyPr>
          <a:lstStyle/>
          <a:p>
            <a:pPr defTabSz="457200">
              <a:defRPr/>
            </a:pPr>
            <a:r>
              <a:rPr lang="en-US" sz="1200" b="1" kern="0" dirty="0">
                <a:solidFill>
                  <a:srgbClr val="202020"/>
                </a:solidFill>
              </a:rPr>
              <a:t>Designer notes:</a:t>
            </a:r>
          </a:p>
          <a:p>
            <a:pPr defTabSz="457200">
              <a:defRPr/>
            </a:pPr>
            <a:r>
              <a:rPr lang="en-US" sz="1200" kern="0" dirty="0">
                <a:solidFill>
                  <a:srgbClr val="202020"/>
                </a:solidFill>
              </a:rPr>
              <a:t>If necessary, replace photo with course appropriate image from J&amp;J Brand Library</a:t>
            </a:r>
          </a:p>
          <a:p>
            <a:pPr defTabSz="457200">
              <a:defRPr/>
            </a:pPr>
            <a:r>
              <a:rPr lang="en-US" sz="1200" kern="0" dirty="0">
                <a:solidFill>
                  <a:srgbClr val="202020"/>
                </a:solidFill>
              </a:rPr>
              <a:t>https://</a:t>
            </a:r>
            <a:r>
              <a:rPr lang="en-US" sz="1200" kern="0" dirty="0" err="1">
                <a:solidFill>
                  <a:srgbClr val="202020"/>
                </a:solidFill>
              </a:rPr>
              <a:t>brandcenter.jnj.com</a:t>
            </a:r>
            <a:r>
              <a:rPr lang="en-US" sz="1200" kern="0" dirty="0">
                <a:solidFill>
                  <a:srgbClr val="202020"/>
                </a:solidFill>
              </a:rPr>
              <a:t>/document/467</a:t>
            </a:r>
          </a:p>
        </p:txBody>
      </p:sp>
      <p:sp>
        <p:nvSpPr>
          <p:cNvPr id="4" name="Rectangle 3">
            <a:extLst>
              <a:ext uri="{FF2B5EF4-FFF2-40B4-BE49-F238E27FC236}">
                <a16:creationId xmlns:a16="http://schemas.microsoft.com/office/drawing/2014/main" id="{03B2D45A-8E7E-951F-F818-26D86C2C73C8}"/>
              </a:ext>
            </a:extLst>
          </p:cNvPr>
          <p:cNvSpPr/>
          <p:nvPr/>
        </p:nvSpPr>
        <p:spPr>
          <a:xfrm>
            <a:off x="4424363" y="0"/>
            <a:ext cx="2465614" cy="2336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112225B-3C91-611C-D298-40856CCD219C}"/>
              </a:ext>
            </a:extLst>
          </p:cNvPr>
          <p:cNvSpPr txBox="1"/>
          <p:nvPr/>
        </p:nvSpPr>
        <p:spPr>
          <a:xfrm>
            <a:off x="4783804" y="593072"/>
            <a:ext cx="1702212" cy="369332"/>
          </a:xfrm>
          <a:prstGeom prst="rect">
            <a:avLst/>
          </a:prstGeom>
          <a:noFill/>
        </p:spPr>
        <p:txBody>
          <a:bodyPr wrap="square" lIns="0" tIns="0" rIns="0" bIns="0">
            <a:spAutoFit/>
          </a:bodyPr>
          <a:lstStyle/>
          <a:p>
            <a:endParaRPr lang="en-US" sz="1200" b="1" dirty="0">
              <a:solidFill>
                <a:schemeClr val="bg1"/>
              </a:solidFill>
            </a:endParaRPr>
          </a:p>
          <a:p>
            <a:endParaRPr lang="en-US" sz="1200" dirty="0">
              <a:solidFill>
                <a:schemeClr val="bg1"/>
              </a:solidFill>
            </a:endParaRPr>
          </a:p>
        </p:txBody>
      </p:sp>
      <p:pic>
        <p:nvPicPr>
          <p:cNvPr id="6" name="Graphic 5">
            <a:extLst>
              <a:ext uri="{FF2B5EF4-FFF2-40B4-BE49-F238E27FC236}">
                <a16:creationId xmlns:a16="http://schemas.microsoft.com/office/drawing/2014/main" id="{7B3BB251-C04B-35CA-EE4B-804605D70C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1469" y="180919"/>
            <a:ext cx="396670" cy="396670"/>
          </a:xfrm>
          <a:prstGeom prst="rect">
            <a:avLst/>
          </a:prstGeom>
        </p:spPr>
      </p:pic>
      <p:pic>
        <p:nvPicPr>
          <p:cNvPr id="7" name="Graphic 6">
            <a:extLst>
              <a:ext uri="{FF2B5EF4-FFF2-40B4-BE49-F238E27FC236}">
                <a16:creationId xmlns:a16="http://schemas.microsoft.com/office/drawing/2014/main" id="{57CF6AC6-9DB8-6FEE-A63B-3A21ACF945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339" y="1123985"/>
            <a:ext cx="361335" cy="361335"/>
          </a:xfrm>
          <a:prstGeom prst="rect">
            <a:avLst/>
          </a:prstGeom>
        </p:spPr>
      </p:pic>
      <p:sp>
        <p:nvSpPr>
          <p:cNvPr id="8" name="TextBox 7">
            <a:extLst>
              <a:ext uri="{FF2B5EF4-FFF2-40B4-BE49-F238E27FC236}">
                <a16:creationId xmlns:a16="http://schemas.microsoft.com/office/drawing/2014/main" id="{185977C5-CF8A-822C-C358-58E5183F7816}"/>
              </a:ext>
            </a:extLst>
          </p:cNvPr>
          <p:cNvSpPr txBox="1"/>
          <p:nvPr/>
        </p:nvSpPr>
        <p:spPr>
          <a:xfrm>
            <a:off x="4994828" y="1341670"/>
            <a:ext cx="1785496" cy="861774"/>
          </a:xfrm>
          <a:prstGeom prst="rect">
            <a:avLst/>
          </a:prstGeom>
          <a:noFill/>
        </p:spPr>
        <p:txBody>
          <a:bodyPr wrap="square" lIns="0" tIns="0" rIns="0" bIns="0">
            <a:spAutoFit/>
          </a:bodyPr>
          <a:lstStyle/>
          <a:p>
            <a:r>
              <a:rPr lang="en-US" sz="1400" b="1" dirty="0">
                <a:solidFill>
                  <a:schemeClr val="bg1"/>
                </a:solidFill>
              </a:rPr>
              <a:t>Pinewood Campus, Nine Mile Ride, Wokingham, RG40 3EW</a:t>
            </a:r>
          </a:p>
        </p:txBody>
      </p:sp>
      <p:pic>
        <p:nvPicPr>
          <p:cNvPr id="9" name="Picture 8" descr="A group of surgeons in a operating room&#10;&#10;Description automatically generated">
            <a:extLst>
              <a:ext uri="{FF2B5EF4-FFF2-40B4-BE49-F238E27FC236}">
                <a16:creationId xmlns:a16="http://schemas.microsoft.com/office/drawing/2014/main" id="{5AB5FC69-F156-807E-9A3A-846033D399B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16696"/>
          <a:stretch/>
        </p:blipFill>
        <p:spPr>
          <a:xfrm>
            <a:off x="-1" y="0"/>
            <a:ext cx="4420793" cy="2336794"/>
          </a:xfrm>
          <a:prstGeom prst="rect">
            <a:avLst/>
          </a:prstGeom>
        </p:spPr>
      </p:pic>
      <p:sp>
        <p:nvSpPr>
          <p:cNvPr id="12" name="TextBox 11">
            <a:extLst>
              <a:ext uri="{FF2B5EF4-FFF2-40B4-BE49-F238E27FC236}">
                <a16:creationId xmlns:a16="http://schemas.microsoft.com/office/drawing/2014/main" id="{E1D23716-309D-C6FF-9DCF-83F9A991D6B3}"/>
              </a:ext>
            </a:extLst>
          </p:cNvPr>
          <p:cNvSpPr txBox="1"/>
          <p:nvPr/>
        </p:nvSpPr>
        <p:spPr>
          <a:xfrm>
            <a:off x="4564289" y="4234848"/>
            <a:ext cx="2005012" cy="3133037"/>
          </a:xfrm>
          <a:prstGeom prst="rect">
            <a:avLst/>
          </a:prstGeom>
          <a:noFill/>
        </p:spPr>
        <p:txBody>
          <a:bodyPr wrap="square" lIns="0" tIns="0" rIns="0" bIns="0" rtlCol="0">
            <a:spAutoFit/>
          </a:bodyPr>
          <a:lstStyle/>
          <a:p>
            <a:r>
              <a:rPr lang="en-GB" sz="1800" kern="1400" spc="-50" dirty="0">
                <a:solidFill>
                  <a:schemeClr val="accent1"/>
                </a:solidFill>
                <a:latin typeface="+mj-lt"/>
                <a:ea typeface="Times New Roman" panose="02020603050405020304" pitchFamily="18" charset="0"/>
                <a:cs typeface="Arial" panose="020B0604020202020204" pitchFamily="34" charset="0"/>
              </a:rPr>
              <a:t>Course Directors</a:t>
            </a:r>
            <a:endParaRPr lang="en-US" sz="1800" kern="1400" spc="-50" dirty="0">
              <a:solidFill>
                <a:schemeClr val="accent1"/>
              </a:solidFill>
              <a:latin typeface="+mj-lt"/>
              <a:ea typeface="Times New Roman" panose="02020603050405020304" pitchFamily="18" charset="0"/>
              <a:cs typeface="Arial" panose="020B0604020202020204" pitchFamily="34" charset="0"/>
            </a:endParaRPr>
          </a:p>
          <a:p>
            <a:pPr>
              <a:lnSpc>
                <a:spcPct val="120000"/>
              </a:lnSpc>
              <a:spcBef>
                <a:spcPts val="1200"/>
              </a:spcBef>
            </a:pPr>
            <a:r>
              <a:rPr lang="en-US" sz="1600" b="1" dirty="0">
                <a:solidFill>
                  <a:srgbClr val="000000"/>
                </a:solidFill>
                <a:ea typeface="Calibri" panose="020F0502020204030204" pitchFamily="34" charset="0"/>
                <a:cs typeface="J&amp;J Circular Black Italic" panose="020B0604020101020102" pitchFamily="34" charset="77"/>
              </a:rPr>
              <a:t>Nathan Burnside</a:t>
            </a:r>
            <a:br>
              <a:rPr lang="en-US" sz="1400" dirty="0">
                <a:solidFill>
                  <a:srgbClr val="000000"/>
                </a:solidFill>
                <a:ea typeface="Calibri" panose="020F0502020204030204" pitchFamily="34" charset="0"/>
                <a:cs typeface="J&amp;J Circular Black Italic" panose="020B0604020101020102" pitchFamily="34" charset="77"/>
              </a:rPr>
            </a:br>
            <a:r>
              <a:rPr lang="en-US" sz="1200" dirty="0">
                <a:solidFill>
                  <a:srgbClr val="000000"/>
                </a:solidFill>
                <a:ea typeface="Calibri" panose="020F0502020204030204" pitchFamily="34" charset="0"/>
                <a:cs typeface="Times New Roman" panose="02020603050405020304" pitchFamily="18" charset="0"/>
              </a:rPr>
              <a:t>Consultant Thoracic Surgeon, Nottingham University Hospital</a:t>
            </a:r>
          </a:p>
          <a:p>
            <a:pPr>
              <a:lnSpc>
                <a:spcPct val="120000"/>
              </a:lnSpc>
              <a:spcBef>
                <a:spcPts val="1200"/>
              </a:spcBef>
            </a:pPr>
            <a:endParaRPr lang="en-US" sz="1200" dirty="0">
              <a:solidFill>
                <a:srgbClr val="000000"/>
              </a:solidFill>
              <a:ea typeface="Calibri" panose="020F0502020204030204" pitchFamily="34" charset="0"/>
              <a:cs typeface="Times New Roman" panose="02020603050405020304" pitchFamily="18" charset="0"/>
            </a:endParaRPr>
          </a:p>
          <a:p>
            <a:pPr>
              <a:lnSpc>
                <a:spcPct val="120000"/>
              </a:lnSpc>
              <a:spcBef>
                <a:spcPts val="1200"/>
              </a:spcBef>
            </a:pPr>
            <a:r>
              <a:rPr lang="en-US" sz="1600" b="1" dirty="0">
                <a:solidFill>
                  <a:srgbClr val="000000"/>
                </a:solidFill>
                <a:ea typeface="Calibri" panose="020F0502020204030204" pitchFamily="34" charset="0"/>
                <a:cs typeface="Times New Roman" panose="02020603050405020304" pitchFamily="18" charset="0"/>
              </a:rPr>
              <a:t>May Al-</a:t>
            </a:r>
            <a:r>
              <a:rPr lang="en-US" sz="1600" b="1" dirty="0" err="1">
                <a:solidFill>
                  <a:srgbClr val="000000"/>
                </a:solidFill>
                <a:ea typeface="Calibri" panose="020F0502020204030204" pitchFamily="34" charset="0"/>
                <a:cs typeface="Times New Roman" panose="02020603050405020304" pitchFamily="18" charset="0"/>
              </a:rPr>
              <a:t>Sahaf</a:t>
            </a:r>
            <a:endParaRPr lang="en-US" sz="1600" b="1" dirty="0">
              <a:solidFill>
                <a:srgbClr val="000000"/>
              </a:solidFill>
              <a:ea typeface="Calibri" panose="020F0502020204030204" pitchFamily="34" charset="0"/>
              <a:cs typeface="Times New Roman" panose="02020603050405020304" pitchFamily="18" charset="0"/>
            </a:endParaRPr>
          </a:p>
          <a:p>
            <a:pPr>
              <a:lnSpc>
                <a:spcPct val="120000"/>
              </a:lnSpc>
              <a:spcBef>
                <a:spcPts val="1200"/>
              </a:spcBef>
            </a:pPr>
            <a:r>
              <a:rPr lang="en-US" sz="1200" dirty="0">
                <a:solidFill>
                  <a:srgbClr val="000000"/>
                </a:solidFill>
                <a:ea typeface="Calibri" panose="020F0502020204030204" pitchFamily="34" charset="0"/>
                <a:cs typeface="Times New Roman" panose="02020603050405020304" pitchFamily="18" charset="0"/>
              </a:rPr>
              <a:t>Consultant Thoracic Surgeon, Imperial College, London</a:t>
            </a:r>
            <a:br>
              <a:rPr lang="en-US" sz="1400" dirty="0">
                <a:solidFill>
                  <a:srgbClr val="000000"/>
                </a:solidFill>
                <a:ea typeface="Calibri" panose="020F0502020204030204" pitchFamily="34" charset="0"/>
                <a:cs typeface="J&amp;J Circular Black Italic" panose="020B0604020101020102" pitchFamily="34" charset="77"/>
              </a:rPr>
            </a:br>
            <a:endParaRPr lang="en-US" sz="1200" dirty="0">
              <a:solidFill>
                <a:srgbClr val="000000"/>
              </a:solidFill>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44E11CE-CBA4-97BE-35BF-3E850FFF8B3D}"/>
              </a:ext>
            </a:extLst>
          </p:cNvPr>
          <p:cNvSpPr txBox="1"/>
          <p:nvPr/>
        </p:nvSpPr>
        <p:spPr>
          <a:xfrm>
            <a:off x="273277" y="4234848"/>
            <a:ext cx="4143375" cy="5013873"/>
          </a:xfrm>
          <a:prstGeom prst="rect">
            <a:avLst/>
          </a:prstGeom>
          <a:noFill/>
        </p:spPr>
        <p:txBody>
          <a:bodyPr wrap="square" lIns="0" tIns="0" rIns="0" bIns="0" rtlCol="0">
            <a:spAutoFit/>
          </a:bodyPr>
          <a:lstStyle/>
          <a:p>
            <a:r>
              <a:rPr lang="en-GB" sz="1800" kern="1400" spc="-50" dirty="0">
                <a:solidFill>
                  <a:schemeClr val="accent1"/>
                </a:solidFill>
                <a:latin typeface="+mj-lt"/>
                <a:ea typeface="Times New Roman" panose="02020603050405020304" pitchFamily="18" charset="0"/>
                <a:cs typeface="Arial" panose="020B0604020202020204" pitchFamily="34" charset="0"/>
              </a:rPr>
              <a:t>Invited Faculty</a:t>
            </a:r>
          </a:p>
          <a:p>
            <a:endParaRPr lang="en-GB" sz="1800" kern="1400" spc="-50" dirty="0">
              <a:solidFill>
                <a:schemeClr val="accent1"/>
              </a:solidFill>
              <a:latin typeface="+mj-lt"/>
              <a:ea typeface="Times New Roman" panose="02020603050405020304" pitchFamily="18" charset="0"/>
              <a:cs typeface="Arial" panose="020B0604020202020204" pitchFamily="34" charset="0"/>
            </a:endParaRPr>
          </a:p>
          <a:p>
            <a:r>
              <a:rPr lang="en-GB" sz="1800" kern="1400" spc="-50" dirty="0">
                <a:solidFill>
                  <a:schemeClr val="accent1"/>
                </a:solidFill>
                <a:latin typeface="+mj-lt"/>
                <a:ea typeface="Times New Roman" panose="02020603050405020304" pitchFamily="18" charset="0"/>
                <a:cs typeface="Arial" panose="020B0604020202020204" pitchFamily="34" charset="0"/>
              </a:rPr>
              <a:t>Thoracic Faculty</a:t>
            </a: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sz="1800"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a:p>
            <a:endParaRPr lang="en-US" kern="1400" spc="-50" dirty="0">
              <a:solidFill>
                <a:schemeClr val="accent1"/>
              </a:solidFill>
              <a:latin typeface="+mj-lt"/>
              <a:ea typeface="Times New Roman" panose="02020603050405020304" pitchFamily="18" charset="0"/>
              <a:cs typeface="Arial" panose="020B0604020202020204" pitchFamily="34" charset="0"/>
            </a:endParaRPr>
          </a:p>
        </p:txBody>
      </p:sp>
      <p:cxnSp>
        <p:nvCxnSpPr>
          <p:cNvPr id="14" name="Straight Connector 13">
            <a:extLst>
              <a:ext uri="{FF2B5EF4-FFF2-40B4-BE49-F238E27FC236}">
                <a16:creationId xmlns:a16="http://schemas.microsoft.com/office/drawing/2014/main" id="{CC69B517-5CCB-C5EE-C45C-C8D425CFE849}"/>
              </a:ext>
            </a:extLst>
          </p:cNvPr>
          <p:cNvCxnSpPr>
            <a:cxnSpLocks/>
          </p:cNvCxnSpPr>
          <p:nvPr/>
        </p:nvCxnSpPr>
        <p:spPr>
          <a:xfrm>
            <a:off x="273277" y="4122819"/>
            <a:ext cx="6296024" cy="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BFF1D10-3D0F-1697-D7B6-596B849272B9}"/>
              </a:ext>
            </a:extLst>
          </p:cNvPr>
          <p:cNvSpPr txBox="1"/>
          <p:nvPr/>
        </p:nvSpPr>
        <p:spPr>
          <a:xfrm>
            <a:off x="411616" y="2624031"/>
            <a:ext cx="6288313" cy="1061829"/>
          </a:xfrm>
          <a:prstGeom prst="rect">
            <a:avLst/>
          </a:prstGeom>
          <a:noFill/>
        </p:spPr>
        <p:txBody>
          <a:bodyPr wrap="square" lIns="0" tIns="0" rIns="0" bIns="0">
            <a:spAutoFit/>
          </a:bodyPr>
          <a:lstStyle/>
          <a:p>
            <a:pPr defTabSz="457200">
              <a:spcAft>
                <a:spcPts val="600"/>
              </a:spcAft>
              <a:defRPr/>
            </a:pPr>
            <a:r>
              <a:rPr lang="en-US" sz="3200" b="1" dirty="0">
                <a:solidFill>
                  <a:schemeClr val="accent1"/>
                </a:solidFill>
                <a:latin typeface="+mj-lt"/>
              </a:rPr>
              <a:t>ST4.2 Core Thoracic </a:t>
            </a:r>
          </a:p>
          <a:p>
            <a:pPr defTabSz="457200">
              <a:spcAft>
                <a:spcPts val="600"/>
              </a:spcAft>
              <a:defRPr/>
            </a:pPr>
            <a:r>
              <a:rPr lang="en-US" sz="3200" b="1" dirty="0">
                <a:solidFill>
                  <a:schemeClr val="accent1"/>
                </a:solidFill>
                <a:latin typeface="+mj-lt"/>
              </a:rPr>
              <a:t>Surgery Course</a:t>
            </a:r>
          </a:p>
        </p:txBody>
      </p:sp>
      <p:sp>
        <p:nvSpPr>
          <p:cNvPr id="2" name="TextBox 1">
            <a:extLst>
              <a:ext uri="{FF2B5EF4-FFF2-40B4-BE49-F238E27FC236}">
                <a16:creationId xmlns:a16="http://schemas.microsoft.com/office/drawing/2014/main" id="{1C2135BD-ED9A-B7AE-6C7C-CAB5542A484F}"/>
              </a:ext>
            </a:extLst>
          </p:cNvPr>
          <p:cNvSpPr txBox="1"/>
          <p:nvPr/>
        </p:nvSpPr>
        <p:spPr>
          <a:xfrm>
            <a:off x="5260308" y="245904"/>
            <a:ext cx="1435598" cy="553998"/>
          </a:xfrm>
          <a:prstGeom prst="rect">
            <a:avLst/>
          </a:prstGeom>
          <a:noFill/>
        </p:spPr>
        <p:txBody>
          <a:bodyPr wrap="square" lIns="0" tIns="0" rIns="0" bIns="0" rtlCol="0">
            <a:spAutoFit/>
          </a:bodyPr>
          <a:lstStyle/>
          <a:p>
            <a:pPr algn="l"/>
            <a:r>
              <a:rPr lang="en-GB" sz="1800" b="1" kern="1200" dirty="0">
                <a:solidFill>
                  <a:schemeClr val="bg1"/>
                </a:solidFill>
                <a:latin typeface="+mn-lt"/>
                <a:ea typeface="+mn-ea"/>
                <a:cs typeface="+mn-cs"/>
              </a:rPr>
              <a:t>10-11</a:t>
            </a:r>
            <a:r>
              <a:rPr lang="en-GB" sz="1800" b="1" kern="1200" baseline="30000" dirty="0">
                <a:solidFill>
                  <a:schemeClr val="bg1"/>
                </a:solidFill>
                <a:latin typeface="+mn-lt"/>
                <a:ea typeface="+mn-ea"/>
                <a:cs typeface="+mn-cs"/>
              </a:rPr>
              <a:t>th</a:t>
            </a:r>
            <a:r>
              <a:rPr lang="en-GB" sz="1800" b="1" kern="1200" dirty="0">
                <a:solidFill>
                  <a:schemeClr val="bg1"/>
                </a:solidFill>
                <a:latin typeface="+mn-lt"/>
                <a:ea typeface="+mn-ea"/>
                <a:cs typeface="+mn-cs"/>
              </a:rPr>
              <a:t> June 2025</a:t>
            </a:r>
          </a:p>
        </p:txBody>
      </p:sp>
      <p:pic>
        <p:nvPicPr>
          <p:cNvPr id="1026" name="Picture 2" descr="Image result for scts">
            <a:extLst>
              <a:ext uri="{FF2B5EF4-FFF2-40B4-BE49-F238E27FC236}">
                <a16:creationId xmlns:a16="http://schemas.microsoft.com/office/drawing/2014/main" id="{4FDC5302-9FB8-3C1E-1897-D8DA8BC5E3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6238" y="2458053"/>
            <a:ext cx="1356088" cy="15647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954AA5E8-7385-14F2-40AD-C998C3E58FCC}"/>
              </a:ext>
            </a:extLst>
          </p:cNvPr>
          <p:cNvGraphicFramePr>
            <a:graphicFrameLocks noGrp="1"/>
          </p:cNvGraphicFramePr>
          <p:nvPr>
            <p:extLst>
              <p:ext uri="{D42A27DB-BD31-4B8C-83A1-F6EECF244321}">
                <p14:modId xmlns:p14="http://schemas.microsoft.com/office/powerpoint/2010/main" val="1577426081"/>
              </p:ext>
            </p:extLst>
          </p:nvPr>
        </p:nvGraphicFramePr>
        <p:xfrm>
          <a:off x="273276" y="5125031"/>
          <a:ext cx="4151087" cy="3331899"/>
        </p:xfrm>
        <a:graphic>
          <a:graphicData uri="http://schemas.openxmlformats.org/drawingml/2006/table">
            <a:tbl>
              <a:tblPr>
                <a:tableStyleId>{5C22544A-7EE6-4342-B048-85BDC9FD1C3A}</a:tableStyleId>
              </a:tblPr>
              <a:tblGrid>
                <a:gridCol w="1425314">
                  <a:extLst>
                    <a:ext uri="{9D8B030D-6E8A-4147-A177-3AD203B41FA5}">
                      <a16:colId xmlns:a16="http://schemas.microsoft.com/office/drawing/2014/main" val="559464073"/>
                    </a:ext>
                  </a:extLst>
                </a:gridCol>
                <a:gridCol w="2725773">
                  <a:extLst>
                    <a:ext uri="{9D8B030D-6E8A-4147-A177-3AD203B41FA5}">
                      <a16:colId xmlns:a16="http://schemas.microsoft.com/office/drawing/2014/main" val="3758310003"/>
                    </a:ext>
                  </a:extLst>
                </a:gridCol>
              </a:tblGrid>
              <a:tr h="418465">
                <a:tc>
                  <a:txBody>
                    <a:bodyPr/>
                    <a:lstStyle/>
                    <a:p>
                      <a:pPr algn="just"/>
                      <a:r>
                        <a:rPr lang="en-GB" sz="1200">
                          <a:effectLst/>
                        </a:rPr>
                        <a:t>Nathan Burnside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GB" sz="1200" dirty="0">
                          <a:effectLst/>
                        </a:rPr>
                        <a:t>Consultant Thoracic Surgeon</a:t>
                      </a:r>
                    </a:p>
                    <a:p>
                      <a:pPr algn="just"/>
                      <a:r>
                        <a:rPr lang="en-GB" sz="1200" dirty="0">
                          <a:effectLst/>
                        </a:rPr>
                        <a:t>Nottingham University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5810102"/>
                  </a:ext>
                </a:extLst>
              </a:tr>
              <a:tr h="418465">
                <a:tc>
                  <a:txBody>
                    <a:bodyPr/>
                    <a:lstStyle/>
                    <a:p>
                      <a:pPr algn="just"/>
                      <a:r>
                        <a:rPr lang="en-GB" sz="1200">
                          <a:effectLst/>
                        </a:rPr>
                        <a:t>May Al-Sahaf</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GB" sz="1200" dirty="0">
                          <a:effectLst/>
                        </a:rPr>
                        <a:t>Consultant Thoracic Surgeon</a:t>
                      </a:r>
                    </a:p>
                    <a:p>
                      <a:pPr algn="just"/>
                      <a:r>
                        <a:rPr lang="en-GB" sz="1200" dirty="0">
                          <a:effectLst/>
                        </a:rPr>
                        <a:t>Imperial College, London</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25954138"/>
                  </a:ext>
                </a:extLst>
              </a:tr>
              <a:tr h="418465">
                <a:tc>
                  <a:txBody>
                    <a:bodyPr/>
                    <a:lstStyle/>
                    <a:p>
                      <a:pPr algn="just"/>
                      <a:r>
                        <a:rPr lang="en-GB" sz="1200">
                          <a:effectLst/>
                        </a:rPr>
                        <a:t>Babu Naidu</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GB" sz="1200">
                          <a:effectLst/>
                        </a:rPr>
                        <a:t>Consultant Thoracic Surgeon</a:t>
                      </a:r>
                    </a:p>
                    <a:p>
                      <a:pPr algn="just">
                        <a:tabLst>
                          <a:tab pos="-400050" algn="l"/>
                          <a:tab pos="914400" algn="l"/>
                          <a:tab pos="2286000" algn="l"/>
                          <a:tab pos="3771900" algn="l"/>
                          <a:tab pos="49149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9545300" algn="l"/>
                        </a:tabLst>
                      </a:pPr>
                      <a:r>
                        <a:rPr lang="en-GB" sz="1200">
                          <a:effectLst/>
                        </a:rPr>
                        <a:t>Queen Elizabeth Hospital, Birmingham</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52441401"/>
                  </a:ext>
                </a:extLst>
              </a:tr>
              <a:tr h="418465">
                <a:tc>
                  <a:txBody>
                    <a:bodyPr/>
                    <a:lstStyle/>
                    <a:p>
                      <a:pPr algn="just"/>
                      <a:r>
                        <a:rPr lang="en-GB" sz="1200">
                          <a:effectLst/>
                        </a:rPr>
                        <a:t>Ian Paul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GB" sz="1200">
                          <a:effectLst/>
                        </a:rPr>
                        <a:t>Consultant Thoracic Surgeon</a:t>
                      </a:r>
                    </a:p>
                    <a:p>
                      <a:pPr algn="just"/>
                      <a:r>
                        <a:rPr lang="en-GB" sz="1200">
                          <a:effectLst/>
                        </a:rPr>
                        <a:t>James Cook Hospital, Middlesbrough</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80493001"/>
                  </a:ext>
                </a:extLst>
              </a:tr>
              <a:tr h="418465">
                <a:tc>
                  <a:txBody>
                    <a:bodyPr/>
                    <a:lstStyle/>
                    <a:p>
                      <a:pPr algn="just"/>
                      <a:r>
                        <a:rPr lang="en-GB" sz="1200" dirty="0">
                          <a:effectLst/>
                        </a:rPr>
                        <a:t>Malcolm Will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GB" sz="1200" dirty="0">
                          <a:effectLst/>
                        </a:rPr>
                        <a:t>Consultant Thoracic Surgeon</a:t>
                      </a:r>
                    </a:p>
                    <a:p>
                      <a:pPr algn="just"/>
                      <a:r>
                        <a:rPr lang="en-GB" sz="1200" dirty="0">
                          <a:effectLst/>
                        </a:rPr>
                        <a:t>Royal Infirmary of Edinburgh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47094584"/>
                  </a:ext>
                </a:extLst>
              </a:tr>
              <a:tr h="402644">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dirty="0">
                          <a:effectLst/>
                        </a:rPr>
                        <a:t>Abigail Pascoe</a:t>
                      </a:r>
                      <a:endParaRPr lang="en-GB" sz="1200" dirty="0">
                        <a:effectLst/>
                        <a:latin typeface="Times New Roman" panose="02020603050405020304" pitchFamily="18" charset="0"/>
                      </a:endParaRPr>
                    </a:p>
                  </a:txBody>
                  <a:tcPr marL="68580" marR="68580" marT="0" marB="0" anchor="ctr"/>
                </a:tc>
                <a:tc>
                  <a:txBody>
                    <a:bodyPr/>
                    <a:lstStyle/>
                    <a:p>
                      <a:pPr algn="just"/>
                      <a:r>
                        <a:rPr lang="en-GB" sz="1200" dirty="0">
                          <a:effectLst/>
                        </a:rPr>
                        <a:t>Clinical Oncologist</a:t>
                      </a:r>
                    </a:p>
                    <a:p>
                      <a:pPr algn="just"/>
                      <a:r>
                        <a:rPr lang="en-GB" sz="1200" dirty="0">
                          <a:effectLst/>
                        </a:rPr>
                        <a:t>Nottingham University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75793798"/>
                  </a:ext>
                </a:extLst>
              </a:tr>
              <a:tr h="418465">
                <a:tc>
                  <a:txBody>
                    <a:bodyPr/>
                    <a:lstStyle/>
                    <a:p>
                      <a:pPr marL="0" marR="0" lvl="0" indent="0" algn="just" defTabSz="800741" rtl="0" eaLnBrk="1" fontAlgn="auto" latinLnBrk="0" hangingPunct="1">
                        <a:lnSpc>
                          <a:spcPct val="100000"/>
                        </a:lnSpc>
                        <a:spcBef>
                          <a:spcPts val="0"/>
                        </a:spcBef>
                        <a:spcAft>
                          <a:spcPts val="0"/>
                        </a:spcAft>
                        <a:buClrTx/>
                        <a:buSzTx/>
                        <a:buFontTx/>
                        <a:buNone/>
                        <a:tabLst/>
                        <a:defRPr/>
                      </a:pPr>
                      <a:r>
                        <a:rPr lang="en-GB" sz="1200" dirty="0">
                          <a:effectLst/>
                        </a:rPr>
                        <a:t>Iain Au-Yong</a:t>
                      </a:r>
                      <a:endParaRPr lang="en-GB" sz="1200" dirty="0">
                        <a:effectLst/>
                        <a:latin typeface="Times New Roman" panose="02020603050405020304" pitchFamily="18" charset="0"/>
                      </a:endParaRPr>
                    </a:p>
                  </a:txBody>
                  <a:tcPr marL="68580" marR="68580" marT="0" marB="0" anchor="ctr"/>
                </a:tc>
                <a:tc>
                  <a:txBody>
                    <a:bodyPr/>
                    <a:lstStyle/>
                    <a:p>
                      <a:pPr algn="just"/>
                      <a:r>
                        <a:rPr lang="en-GB" sz="1200" dirty="0">
                          <a:effectLst/>
                        </a:rPr>
                        <a:t>Consultant Radiologist </a:t>
                      </a:r>
                    </a:p>
                    <a:p>
                      <a:pPr algn="just"/>
                      <a:r>
                        <a:rPr lang="en-GB" sz="1200" dirty="0">
                          <a:effectLst/>
                        </a:rPr>
                        <a:t>Nottingham University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85928783"/>
                  </a:ext>
                </a:extLst>
              </a:tr>
              <a:tr h="418465">
                <a:tc>
                  <a:txBody>
                    <a:bodyPr/>
                    <a:lstStyle/>
                    <a:p>
                      <a:pPr algn="just"/>
                      <a:r>
                        <a:rPr lang="en-GB" sz="1200" b="0" dirty="0">
                          <a:effectLst/>
                          <a:latin typeface="+mn-lt"/>
                          <a:ea typeface="Times New Roman" panose="02020603050405020304" pitchFamily="18" charset="0"/>
                        </a:rPr>
                        <a:t>Thomas </a:t>
                      </a:r>
                      <a:r>
                        <a:rPr lang="en-GB" sz="1200" b="0" dirty="0" err="1">
                          <a:effectLst/>
                          <a:latin typeface="+mn-lt"/>
                          <a:ea typeface="Times New Roman" panose="02020603050405020304" pitchFamily="18" charset="0"/>
                        </a:rPr>
                        <a:t>Tsitsias</a:t>
                      </a:r>
                      <a:endParaRPr lang="en-GB" sz="1200" b="0" dirty="0">
                        <a:effectLst/>
                        <a:latin typeface="+mn-lt"/>
                        <a:ea typeface="Times New Roman" panose="02020603050405020304" pitchFamily="18" charset="0"/>
                      </a:endParaRPr>
                    </a:p>
                  </a:txBody>
                  <a:tcPr marL="68580" marR="68580" marT="0" marB="0" anchor="ctr"/>
                </a:tc>
                <a:tc>
                  <a:txBody>
                    <a:bodyPr/>
                    <a:lstStyle/>
                    <a:p>
                      <a:pPr algn="just"/>
                      <a:r>
                        <a:rPr lang="en-GB" sz="1200" dirty="0">
                          <a:effectLst/>
                        </a:rPr>
                        <a:t>Consultant Thoracic Surgeon, </a:t>
                      </a:r>
                      <a:r>
                        <a:rPr lang="en-GB" sz="1200">
                          <a:effectLst/>
                        </a:rPr>
                        <a:t>Imperial College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11509411"/>
                  </a:ext>
                </a:extLst>
              </a:tr>
            </a:tbl>
          </a:graphicData>
        </a:graphic>
      </p:graphicFrame>
    </p:spTree>
    <p:extLst>
      <p:ext uri="{BB962C8B-B14F-4D97-AF65-F5344CB8AC3E}">
        <p14:creationId xmlns:p14="http://schemas.microsoft.com/office/powerpoint/2010/main" val="114949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A7E85F-9171-D229-47E2-4E9229F24921}"/>
              </a:ext>
            </a:extLst>
          </p:cNvPr>
          <p:cNvSpPr txBox="1"/>
          <p:nvPr/>
        </p:nvSpPr>
        <p:spPr>
          <a:xfrm>
            <a:off x="320675" y="304800"/>
            <a:ext cx="3993141" cy="8402300"/>
          </a:xfrm>
          <a:prstGeom prst="rect">
            <a:avLst/>
          </a:prstGeom>
          <a:noFill/>
        </p:spPr>
        <p:txBody>
          <a:bodyPr wrap="square" lIns="0" tIns="0" rIns="0" bIns="0" rtlCol="0">
            <a:spAutoFit/>
          </a:bodyPr>
          <a:lstStyle/>
          <a:p>
            <a:pPr marL="0" marR="0" lvl="0" indent="0" algn="l" defTabSz="85962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B1700"/>
                </a:solidFill>
                <a:effectLst/>
                <a:uLnTx/>
                <a:uFillTx/>
                <a:latin typeface="Johnson Display"/>
                <a:ea typeface="+mn-ea"/>
                <a:cs typeface="+mn-cs"/>
              </a:rPr>
              <a:t>Agenda</a:t>
            </a: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Johnson Text"/>
                <a:ea typeface="+mn-ea"/>
                <a:cs typeface="+mn-cs"/>
              </a:rPr>
              <a:t>Day </a:t>
            </a:r>
            <a:r>
              <a:rPr lang="en-US" sz="1400" b="1" dirty="0">
                <a:solidFill>
                  <a:srgbClr val="000000"/>
                </a:solidFill>
                <a:latin typeface="Johnson Text"/>
              </a:rPr>
              <a:t>1</a:t>
            </a:r>
            <a:r>
              <a:rPr kumimoji="0" lang="en-US" sz="1400" b="1" i="0" u="none" strike="noStrike" kern="1200" cap="none" spc="0" normalizeH="0" baseline="0" noProof="0" dirty="0">
                <a:ln>
                  <a:noFill/>
                </a:ln>
                <a:solidFill>
                  <a:srgbClr val="000000"/>
                </a:solidFill>
                <a:effectLst/>
                <a:uLnTx/>
                <a:uFillTx/>
                <a:latin typeface="Johnson Text"/>
                <a:ea typeface="+mn-ea"/>
                <a:cs typeface="+mn-cs"/>
              </a:rPr>
              <a:t>: Tuesday 10</a:t>
            </a:r>
            <a:r>
              <a:rPr kumimoji="0" lang="en-US" sz="1400" b="1" i="0" u="none" strike="noStrike" kern="1200" cap="none" spc="0" normalizeH="0" baseline="30000" noProof="0" dirty="0">
                <a:ln>
                  <a:noFill/>
                </a:ln>
                <a:solidFill>
                  <a:srgbClr val="000000"/>
                </a:solidFill>
                <a:effectLst/>
                <a:uLnTx/>
                <a:uFillTx/>
                <a:latin typeface="Johnson Text"/>
                <a:ea typeface="+mn-ea"/>
                <a:cs typeface="+mn-cs"/>
              </a:rPr>
              <a:t>th</a:t>
            </a:r>
            <a:r>
              <a:rPr kumimoji="0" lang="en-US" sz="1400" b="1" i="0" u="none" strike="noStrike" kern="1200" cap="none" spc="0" normalizeH="0" baseline="0" noProof="0" dirty="0">
                <a:ln>
                  <a:noFill/>
                </a:ln>
                <a:solidFill>
                  <a:srgbClr val="000000"/>
                </a:solidFill>
                <a:effectLst/>
                <a:uLnTx/>
                <a:uFillTx/>
                <a:latin typeface="Johnson Text"/>
                <a:ea typeface="+mn-ea"/>
                <a:cs typeface="+mn-cs"/>
              </a:rPr>
              <a:t> June</a:t>
            </a: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Johnson Text"/>
              <a:ea typeface="+mn-ea"/>
              <a:cs typeface="+mn-cs"/>
            </a:endParaRPr>
          </a:p>
        </p:txBody>
      </p:sp>
      <p:sp>
        <p:nvSpPr>
          <p:cNvPr id="8" name="Rectangle 7">
            <a:extLst>
              <a:ext uri="{FF2B5EF4-FFF2-40B4-BE49-F238E27FC236}">
                <a16:creationId xmlns:a16="http://schemas.microsoft.com/office/drawing/2014/main" id="{005CB6F2-7DF3-69E9-7606-532D15E8D63C}"/>
              </a:ext>
            </a:extLst>
          </p:cNvPr>
          <p:cNvSpPr/>
          <p:nvPr/>
        </p:nvSpPr>
        <p:spPr>
          <a:xfrm>
            <a:off x="0" y="8148355"/>
            <a:ext cx="3795823" cy="6605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Aft>
                <a:spcPts val="600"/>
              </a:spcAft>
              <a:defRPr/>
            </a:pPr>
            <a:r>
              <a:rPr lang="en-US" sz="1400" b="1" dirty="0">
                <a:solidFill>
                  <a:schemeClr val="tx1"/>
                </a:solidFill>
                <a:latin typeface="+mj-lt"/>
              </a:rPr>
              <a:t>Run in collaboration with </a:t>
            </a:r>
          </a:p>
          <a:p>
            <a:pPr defTabSz="457200">
              <a:spcAft>
                <a:spcPts val="600"/>
              </a:spcAft>
              <a:defRPr/>
            </a:pPr>
            <a:r>
              <a:rPr lang="en-US" sz="1400" b="1" dirty="0">
                <a:solidFill>
                  <a:schemeClr val="tx1"/>
                </a:solidFill>
                <a:latin typeface="+mj-lt"/>
              </a:rPr>
              <a:t>Johnson &amp;Johnson Medical</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05604CBE-332B-D14D-2D12-A3DB36EE0A50}"/>
              </a:ext>
            </a:extLst>
          </p:cNvPr>
          <p:cNvSpPr txBox="1"/>
          <p:nvPr/>
        </p:nvSpPr>
        <p:spPr>
          <a:xfrm>
            <a:off x="4819427" y="8216205"/>
            <a:ext cx="1818041" cy="1384995"/>
          </a:xfrm>
          <a:prstGeom prst="rect">
            <a:avLst/>
          </a:prstGeom>
          <a:noFill/>
        </p:spPr>
        <p:txBody>
          <a:bodyPr wrap="square" lIns="0" tIns="0" rIns="0" bIns="0">
            <a:spAutoFit/>
          </a:bodyPr>
          <a:lstStyle/>
          <a:p>
            <a:pPr marL="0" marR="0" lvl="0" indent="0" algn="l" defTabSz="85962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Johnson Text"/>
                <a:ea typeface="+mn-ea"/>
                <a:cs typeface="+mn-cs"/>
              </a:rPr>
              <a:t>Johnson &amp; Johnson Institute policy limits attendance at corporate sponsored events to healthcare professionals with a bona fide professional interest in the program. Accordingly, company policy prohibits spouses, significant others, or guests from attending this event. If you receive a transfer of value in association with attending this event (i.e., paid or reimbursed travel expenses, meal costs), Johnson &amp; Johnson Institute may be required to report such information to the U.S. government, depending on your professional license and the requirements under the Federal Open Payments Program and State Transparency Reporting laws. If you do not wish this information to be disclosed to the government, or if you are subject to any local laws or employer restrictions that prohibit you from receiving transfers of value, we request that you refrain from accepting our hospitality.</a:t>
            </a:r>
          </a:p>
          <a:p>
            <a:pPr marL="0" marR="0" lvl="0" indent="0" algn="l" defTabSz="85962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Johnson Text"/>
              <a:ea typeface="+mn-ea"/>
              <a:cs typeface="+mn-cs"/>
            </a:endParaRPr>
          </a:p>
          <a:p>
            <a:pPr marL="0" marR="0" lvl="0" indent="0" algn="l" defTabSz="85962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Johnson Text"/>
                <a:ea typeface="+mn-ea"/>
                <a:cs typeface="+mn-cs"/>
              </a:rPr>
              <a:t>© Johnson &amp; Johnson Services, Inc. 2024. </a:t>
            </a:r>
          </a:p>
          <a:p>
            <a:pPr marL="0" marR="0" lvl="0" indent="0" algn="l" defTabSz="85962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Johnson Text"/>
                <a:ea typeface="+mn-ea"/>
                <a:cs typeface="+mn-cs"/>
              </a:rPr>
              <a:t>All rights reserved. </a:t>
            </a:r>
          </a:p>
        </p:txBody>
      </p:sp>
      <p:pic>
        <p:nvPicPr>
          <p:cNvPr id="2" name="Picture 2" descr="Image result for scts">
            <a:extLst>
              <a:ext uri="{FF2B5EF4-FFF2-40B4-BE49-F238E27FC236}">
                <a16:creationId xmlns:a16="http://schemas.microsoft.com/office/drawing/2014/main" id="{22AF48D4-432D-5CC3-DB2A-A2E1C2000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403" y="93676"/>
            <a:ext cx="1356088" cy="15647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F1A12E08-B133-50C4-A941-59A480760173}"/>
              </a:ext>
            </a:extLst>
          </p:cNvPr>
          <p:cNvGraphicFramePr>
            <a:graphicFrameLocks noGrp="1"/>
          </p:cNvGraphicFramePr>
          <p:nvPr>
            <p:extLst>
              <p:ext uri="{D42A27DB-BD31-4B8C-83A1-F6EECF244321}">
                <p14:modId xmlns:p14="http://schemas.microsoft.com/office/powerpoint/2010/main" val="3424396938"/>
              </p:ext>
            </p:extLst>
          </p:nvPr>
        </p:nvGraphicFramePr>
        <p:xfrm>
          <a:off x="270186" y="2195332"/>
          <a:ext cx="6214761" cy="4323495"/>
        </p:xfrm>
        <a:graphic>
          <a:graphicData uri="http://schemas.openxmlformats.org/drawingml/2006/table">
            <a:tbl>
              <a:tblPr firstRow="1" firstCol="1" bandRow="1">
                <a:tableStyleId>{5C22544A-7EE6-4342-B048-85BDC9FD1C3A}</a:tableStyleId>
              </a:tblPr>
              <a:tblGrid>
                <a:gridCol w="801289">
                  <a:extLst>
                    <a:ext uri="{9D8B030D-6E8A-4147-A177-3AD203B41FA5}">
                      <a16:colId xmlns:a16="http://schemas.microsoft.com/office/drawing/2014/main" val="324314273"/>
                    </a:ext>
                  </a:extLst>
                </a:gridCol>
                <a:gridCol w="3493719">
                  <a:extLst>
                    <a:ext uri="{9D8B030D-6E8A-4147-A177-3AD203B41FA5}">
                      <a16:colId xmlns:a16="http://schemas.microsoft.com/office/drawing/2014/main" val="4034815580"/>
                    </a:ext>
                  </a:extLst>
                </a:gridCol>
                <a:gridCol w="1919753">
                  <a:extLst>
                    <a:ext uri="{9D8B030D-6E8A-4147-A177-3AD203B41FA5}">
                      <a16:colId xmlns:a16="http://schemas.microsoft.com/office/drawing/2014/main" val="941327834"/>
                    </a:ext>
                  </a:extLst>
                </a:gridCol>
              </a:tblGrid>
              <a:tr h="263849">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ea typeface="Times New Roman" panose="02020603050405020304" pitchFamily="18" charset="0"/>
                          <a:cs typeface="Times New Roman" panose="02020603050405020304" pitchFamily="18" charset="0"/>
                        </a:rPr>
                        <a:t>08:30</a:t>
                      </a:r>
                    </a:p>
                  </a:txBody>
                  <a:tcPr marL="68580" marR="68580" marT="0" marB="0" anchor="ctr"/>
                </a:tc>
                <a:tc gridSpan="2">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rPr>
                        <a:t>Welcome and Introduction</a:t>
                      </a:r>
                      <a:endParaRPr lang="en-GB" sz="14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793030508"/>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08:40</a:t>
                      </a:r>
                    </a:p>
                  </a:txBody>
                  <a:tcPr marL="68580" marR="68580" marT="0" marB="0" anchor="ctr"/>
                </a:tc>
                <a:tc>
                  <a:txBody>
                    <a:bodyPr/>
                    <a:lstStyle/>
                    <a:p>
                      <a:r>
                        <a:rPr lang="en-GB" sz="1200" kern="100" dirty="0">
                          <a:effectLst/>
                          <a:latin typeface="+mn-lt"/>
                          <a:ea typeface="Times New Roman" panose="02020603050405020304" pitchFamily="18" charset="0"/>
                          <a:cs typeface="Times New Roman" panose="02020603050405020304" pitchFamily="18" charset="0"/>
                        </a:rPr>
                        <a:t>Mesothelioma</a:t>
                      </a:r>
                    </a:p>
                  </a:txBody>
                  <a:tcPr marL="68580" marR="68580" marT="0" marB="0" anchor="ctr"/>
                </a:tc>
                <a:tc>
                  <a:txBody>
                    <a:bodyPr/>
                    <a:lstStyle/>
                    <a:p>
                      <a:r>
                        <a:rPr lang="en-GB" sz="1100" kern="100" dirty="0">
                          <a:effectLst/>
                          <a:latin typeface="+mn-lt"/>
                        </a:rPr>
                        <a:t> Nakas</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5069056"/>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09:20</a:t>
                      </a:r>
                    </a:p>
                  </a:txBody>
                  <a:tcPr marL="68580" marR="68580" marT="0" marB="0" anchor="ctr"/>
                </a:tc>
                <a:tc>
                  <a:txBody>
                    <a:bodyPr/>
                    <a:lstStyle/>
                    <a:p>
                      <a:r>
                        <a:rPr lang="en-GB" sz="1200" kern="100" dirty="0">
                          <a:effectLst/>
                          <a:latin typeface="+mn-lt"/>
                          <a:ea typeface="Times New Roman" panose="02020603050405020304" pitchFamily="18" charset="0"/>
                          <a:cs typeface="Times New Roman" panose="02020603050405020304" pitchFamily="18" charset="0"/>
                        </a:rPr>
                        <a:t>Pulmonary </a:t>
                      </a:r>
                      <a:r>
                        <a:rPr lang="en-GB" sz="1200" kern="100" dirty="0" err="1">
                          <a:effectLst/>
                          <a:latin typeface="+mn-lt"/>
                        </a:rPr>
                        <a:t>Metastatectomy</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100" kern="100" dirty="0">
                          <a:effectLst/>
                          <a:latin typeface="+mn-lt"/>
                          <a:ea typeface="Times New Roman" panose="02020603050405020304" pitchFamily="18" charset="0"/>
                          <a:cs typeface="Times New Roman" panose="02020603050405020304" pitchFamily="18" charset="0"/>
                        </a:rPr>
                        <a:t>Nakas</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8737039"/>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10:00</a:t>
                      </a:r>
                    </a:p>
                  </a:txBody>
                  <a:tcPr marL="68580" marR="68580" marT="0" marB="0" anchor="ct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rPr>
                        <a:t>Thoracic Trauma</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100" kern="100" dirty="0">
                          <a:effectLst/>
                          <a:latin typeface="+mn-lt"/>
                          <a:ea typeface="Times New Roman" panose="02020603050405020304" pitchFamily="18" charset="0"/>
                          <a:cs typeface="Times New Roman" panose="02020603050405020304" pitchFamily="18" charset="0"/>
                        </a:rPr>
                        <a:t> Burnside</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3270882"/>
                  </a:ext>
                </a:extLst>
              </a:tr>
              <a:tr h="263849">
                <a:tc>
                  <a:txBody>
                    <a:bodyPr/>
                    <a:lstStyle/>
                    <a:p>
                      <a:r>
                        <a:rPr lang="en-GB" sz="1200" kern="100" dirty="0">
                          <a:solidFill>
                            <a:schemeClr val="bg1"/>
                          </a:solidFill>
                          <a:effectLst/>
                          <a:latin typeface="+mn-lt"/>
                          <a:ea typeface="Times New Roman" panose="02020603050405020304" pitchFamily="18" charset="0"/>
                          <a:cs typeface="Times New Roman" panose="02020603050405020304" pitchFamily="18" charset="0"/>
                        </a:rPr>
                        <a:t>10:40</a:t>
                      </a:r>
                    </a:p>
                  </a:txBody>
                  <a:tcPr marL="68580" marR="68580" marT="0" marB="0" anchor="ctr">
                    <a:solidFill>
                      <a:schemeClr val="accent1"/>
                    </a:solidFill>
                  </a:tcP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b="1" kern="100" dirty="0">
                          <a:solidFill>
                            <a:schemeClr val="bg1"/>
                          </a:solidFill>
                          <a:effectLst/>
                          <a:latin typeface="+mn-lt"/>
                          <a:ea typeface="Times New Roman" panose="02020603050405020304" pitchFamily="18" charset="0"/>
                          <a:cs typeface="Times New Roman" panose="02020603050405020304" pitchFamily="18" charset="0"/>
                        </a:rPr>
                        <a:t>Coffee Break</a:t>
                      </a:r>
                    </a:p>
                  </a:txBody>
                  <a:tcPr marL="68580" marR="68580" marT="0" marB="0" anchor="ctr">
                    <a:solidFill>
                      <a:schemeClr val="accent1"/>
                    </a:solidFill>
                  </a:tcPr>
                </a:tc>
                <a:tc>
                  <a:txBody>
                    <a:bodyPr/>
                    <a:lstStyle/>
                    <a:p>
                      <a:endParaRPr lang="en-GB" sz="1200" kern="1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1883028882"/>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11:00</a:t>
                      </a:r>
                    </a:p>
                  </a:txBody>
                  <a:tcPr marL="68580" marR="68580" marT="0" marB="0" anchor="ct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rPr>
                        <a:t>Emphysema Parenchymal Disease</a:t>
                      </a:r>
                      <a:endParaRPr lang="en-GB" sz="1200" kern="100" dirty="0">
                        <a:effectLst/>
                        <a:latin typeface="+mn-lt"/>
                        <a:ea typeface="Times New Roman" panose="02020603050405020304" pitchFamily="18" charset="0"/>
                        <a:cs typeface="Times New Roman" panose="02020603050405020304" pitchFamily="18" charset="0"/>
                      </a:endParaRPr>
                    </a:p>
                    <a:p>
                      <a:pPr marL="0" marR="0" lvl="0" indent="0" algn="l" defTabSz="800741" rtl="0" eaLnBrk="1" fontAlgn="auto" latinLnBrk="0" hangingPunct="1">
                        <a:lnSpc>
                          <a:spcPct val="100000"/>
                        </a:lnSpc>
                        <a:spcBef>
                          <a:spcPts val="0"/>
                        </a:spcBef>
                        <a:spcAft>
                          <a:spcPts val="0"/>
                        </a:spcAft>
                        <a:buClrTx/>
                        <a:buSzTx/>
                        <a:buFontTx/>
                        <a:buNone/>
                        <a:tabLst/>
                        <a:defRPr/>
                      </a:pP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200" kern="100" dirty="0">
                          <a:effectLst/>
                          <a:latin typeface="+mn-lt"/>
                          <a:ea typeface="Times New Roman" panose="02020603050405020304" pitchFamily="18" charset="0"/>
                          <a:cs typeface="Times New Roman" panose="02020603050405020304" pitchFamily="18" charset="0"/>
                        </a:rPr>
                        <a:t>Naidu</a:t>
                      </a:r>
                    </a:p>
                  </a:txBody>
                  <a:tcPr marL="68580" marR="68580" marT="0" marB="0" anchor="ctr"/>
                </a:tc>
                <a:extLst>
                  <a:ext uri="{0D108BD9-81ED-4DB2-BD59-A6C34878D82A}">
                    <a16:rowId xmlns:a16="http://schemas.microsoft.com/office/drawing/2014/main" val="4162255500"/>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11:40</a:t>
                      </a:r>
                    </a:p>
                  </a:txBody>
                  <a:tcPr marL="68580" marR="68580" marT="0" marB="0" anchor="ct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rPr>
                        <a:t>Benign and LVRS MDT</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200" kern="100" dirty="0">
                          <a:effectLst/>
                          <a:latin typeface="+mn-lt"/>
                          <a:ea typeface="Times New Roman" panose="02020603050405020304" pitchFamily="18" charset="0"/>
                          <a:cs typeface="Times New Roman" panose="02020603050405020304" pitchFamily="18" charset="0"/>
                        </a:rPr>
                        <a:t>All Faculty</a:t>
                      </a:r>
                    </a:p>
                  </a:txBody>
                  <a:tcPr marL="68580" marR="68580" marT="0" marB="0" anchor="ctr"/>
                </a:tc>
                <a:extLst>
                  <a:ext uri="{0D108BD9-81ED-4DB2-BD59-A6C34878D82A}">
                    <a16:rowId xmlns:a16="http://schemas.microsoft.com/office/drawing/2014/main" val="1513753825"/>
                  </a:ext>
                </a:extLst>
              </a:tr>
              <a:tr h="263849">
                <a:tc>
                  <a:txBody>
                    <a:bodyPr/>
                    <a:lstStyle/>
                    <a:p>
                      <a:r>
                        <a:rPr lang="en-GB" sz="1200" kern="100" dirty="0">
                          <a:solidFill>
                            <a:schemeClr val="bg1"/>
                          </a:solidFill>
                          <a:effectLst/>
                          <a:latin typeface="+mn-lt"/>
                          <a:ea typeface="Times New Roman" panose="02020603050405020304" pitchFamily="18" charset="0"/>
                          <a:cs typeface="Times New Roman" panose="02020603050405020304" pitchFamily="18" charset="0"/>
                        </a:rPr>
                        <a:t>12:20</a:t>
                      </a:r>
                    </a:p>
                  </a:txBody>
                  <a:tcPr marL="68580" marR="68580" marT="0" marB="0" anchor="ctr">
                    <a:solidFill>
                      <a:schemeClr val="accent1"/>
                    </a:solidFill>
                  </a:tcP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b="1" kern="100" dirty="0">
                          <a:solidFill>
                            <a:schemeClr val="bg1"/>
                          </a:solidFill>
                          <a:effectLst/>
                          <a:latin typeface="+mn-lt"/>
                          <a:ea typeface="Times New Roman" panose="02020603050405020304" pitchFamily="18" charset="0"/>
                          <a:cs typeface="Times New Roman" panose="02020603050405020304" pitchFamily="18" charset="0"/>
                        </a:rPr>
                        <a:t>Lunch</a:t>
                      </a:r>
                    </a:p>
                  </a:txBody>
                  <a:tcPr marL="68580" marR="68580" marT="0" marB="0" anchor="ctr">
                    <a:solidFill>
                      <a:schemeClr val="accent1"/>
                    </a:solidFill>
                  </a:tcPr>
                </a:tc>
                <a:tc>
                  <a:txBody>
                    <a:bodyPr/>
                    <a:lstStyle/>
                    <a:p>
                      <a:r>
                        <a:rPr lang="en-GB" sz="1100" kern="100" dirty="0">
                          <a:solidFill>
                            <a:schemeClr val="bg1"/>
                          </a:solidFill>
                          <a:effectLst/>
                          <a:latin typeface="+mn-lt"/>
                        </a:rPr>
                        <a:t> </a:t>
                      </a:r>
                      <a:endParaRPr lang="en-GB" sz="1200" kern="1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86795167"/>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13:00</a:t>
                      </a:r>
                    </a:p>
                  </a:txBody>
                  <a:tcPr marL="68580" marR="68580" marT="0" marB="0" anchor="ct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ea typeface="Times New Roman" panose="02020603050405020304" pitchFamily="18" charset="0"/>
                          <a:cs typeface="Times New Roman" panose="02020603050405020304" pitchFamily="18" charset="0"/>
                        </a:rPr>
                        <a:t>Evidence for Lung Cancer Surgery</a:t>
                      </a:r>
                    </a:p>
                  </a:txBody>
                  <a:tcPr marL="68580" marR="68580" marT="0" marB="0" anchor="ctr"/>
                </a:tc>
                <a:tc>
                  <a:txBody>
                    <a:bodyPr/>
                    <a:lstStyle/>
                    <a:p>
                      <a:r>
                        <a:rPr lang="en-GB" sz="1100" kern="100" dirty="0">
                          <a:effectLst/>
                          <a:latin typeface="+mn-lt"/>
                          <a:ea typeface="Times New Roman" panose="02020603050405020304" pitchFamily="18" charset="0"/>
                          <a:cs typeface="Times New Roman" panose="02020603050405020304" pitchFamily="18" charset="0"/>
                        </a:rPr>
                        <a:t>Burnside</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9307040"/>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13:40</a:t>
                      </a:r>
                    </a:p>
                  </a:txBody>
                  <a:tcPr marL="68580" marR="68580" marT="0" marB="0" anchor="ct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ea typeface="Times New Roman" panose="02020603050405020304" pitchFamily="18" charset="0"/>
                          <a:cs typeface="Times New Roman" panose="02020603050405020304" pitchFamily="18" charset="0"/>
                        </a:rPr>
                        <a:t>Fitness for Surgery</a:t>
                      </a:r>
                    </a:p>
                  </a:txBody>
                  <a:tcPr marL="68580" marR="68580" marT="0" marB="0" anchor="ctr"/>
                </a:tc>
                <a:tc>
                  <a:txBody>
                    <a:bodyPr/>
                    <a:lstStyle/>
                    <a:p>
                      <a:r>
                        <a:rPr lang="en-GB" sz="1100" kern="100" dirty="0">
                          <a:effectLst/>
                          <a:latin typeface="+mn-lt"/>
                        </a:rPr>
                        <a:t> Paul</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0998518"/>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14:20</a:t>
                      </a:r>
                    </a:p>
                  </a:txBody>
                  <a:tcPr marL="68580" marR="68580" marT="0" marB="0" anchor="ct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ea typeface="Times New Roman" panose="02020603050405020304" pitchFamily="18" charset="0"/>
                          <a:cs typeface="Times New Roman" panose="02020603050405020304" pitchFamily="18" charset="0"/>
                        </a:rPr>
                        <a:t>Staging for </a:t>
                      </a:r>
                      <a:r>
                        <a:rPr lang="en-GB" sz="1200" kern="100" dirty="0" err="1">
                          <a:effectLst/>
                          <a:latin typeface="+mn-lt"/>
                          <a:ea typeface="Times New Roman" panose="02020603050405020304" pitchFamily="18" charset="0"/>
                          <a:cs typeface="Times New Roman" panose="02020603050405020304" pitchFamily="18" charset="0"/>
                        </a:rPr>
                        <a:t>NSCLCa</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100" kern="100" dirty="0">
                          <a:effectLst/>
                          <a:latin typeface="+mn-lt"/>
                          <a:ea typeface="Times New Roman" panose="02020603050405020304" pitchFamily="18" charset="0"/>
                          <a:cs typeface="Times New Roman" panose="02020603050405020304" pitchFamily="18" charset="0"/>
                        </a:rPr>
                        <a:t>Al- Shaf</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5836333"/>
                  </a:ext>
                </a:extLst>
              </a:tr>
              <a:tr h="263849">
                <a:tc>
                  <a:txBody>
                    <a:bodyPr/>
                    <a:lstStyle/>
                    <a:p>
                      <a:r>
                        <a:rPr lang="en-GB" sz="1200" kern="100" dirty="0">
                          <a:solidFill>
                            <a:schemeClr val="bg1"/>
                          </a:solidFill>
                          <a:effectLst/>
                          <a:latin typeface="+mn-lt"/>
                          <a:ea typeface="Times New Roman" panose="02020603050405020304" pitchFamily="18" charset="0"/>
                          <a:cs typeface="Times New Roman" panose="02020603050405020304" pitchFamily="18" charset="0"/>
                        </a:rPr>
                        <a:t>15:00</a:t>
                      </a:r>
                    </a:p>
                  </a:txBody>
                  <a:tcPr marL="68580" marR="68580" marT="0" marB="0" anchor="ctr">
                    <a:solidFill>
                      <a:schemeClr val="accent1"/>
                    </a:solidFill>
                  </a:tcP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b="1" kern="100" dirty="0">
                          <a:solidFill>
                            <a:schemeClr val="bg1"/>
                          </a:solidFill>
                          <a:effectLst/>
                          <a:latin typeface="+mn-lt"/>
                          <a:ea typeface="Times New Roman" panose="02020603050405020304" pitchFamily="18" charset="0"/>
                          <a:cs typeface="Times New Roman" panose="02020603050405020304" pitchFamily="18" charset="0"/>
                        </a:rPr>
                        <a:t>Coffee Break</a:t>
                      </a:r>
                    </a:p>
                  </a:txBody>
                  <a:tcPr marL="68580" marR="68580" marT="0" marB="0" anchor="ctr">
                    <a:solidFill>
                      <a:schemeClr val="accent1"/>
                    </a:solidFill>
                  </a:tcPr>
                </a:tc>
                <a:tc>
                  <a:txBody>
                    <a:bodyPr/>
                    <a:lstStyle/>
                    <a:p>
                      <a:endParaRPr lang="en-GB" sz="1200" kern="1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928158661"/>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15:20</a:t>
                      </a:r>
                    </a:p>
                  </a:txBody>
                  <a:tcPr marL="68580" marR="68580" marT="0" marB="0" anchor="ct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ea typeface="Times New Roman" panose="02020603050405020304" pitchFamily="18" charset="0"/>
                          <a:cs typeface="Times New Roman" panose="02020603050405020304" pitchFamily="18" charset="0"/>
                        </a:rPr>
                        <a:t>Options for Surgical Approach</a:t>
                      </a:r>
                    </a:p>
                  </a:txBody>
                  <a:tcPr marL="68580" marR="68580" marT="0" marB="0" anchor="ctr"/>
                </a:tc>
                <a:tc>
                  <a:txBody>
                    <a:bodyPr/>
                    <a:lstStyle/>
                    <a:p>
                      <a:r>
                        <a:rPr lang="en-GB" sz="1100" kern="100" dirty="0">
                          <a:effectLst/>
                          <a:latin typeface="+mn-lt"/>
                          <a:ea typeface="Times New Roman" panose="02020603050405020304" pitchFamily="18" charset="0"/>
                          <a:cs typeface="Times New Roman" panose="02020603050405020304" pitchFamily="18" charset="0"/>
                        </a:rPr>
                        <a:t>Will</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0500083"/>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16:00</a:t>
                      </a:r>
                    </a:p>
                  </a:txBody>
                  <a:tcPr marL="68580" marR="68580" marT="0" marB="0" anchor="ct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effectLst/>
                          <a:latin typeface="+mn-lt"/>
                          <a:ea typeface="Times New Roman" panose="02020603050405020304" pitchFamily="18" charset="0"/>
                          <a:cs typeface="Times New Roman" panose="02020603050405020304" pitchFamily="18" charset="0"/>
                        </a:rPr>
                        <a:t>Solitary Pulmonary Nodule</a:t>
                      </a:r>
                    </a:p>
                  </a:txBody>
                  <a:tcPr marL="68580" marR="68580" marT="0" marB="0" anchor="ctr"/>
                </a:tc>
                <a:tc>
                  <a:txBody>
                    <a:bodyPr/>
                    <a:lstStyle/>
                    <a:p>
                      <a:r>
                        <a:rPr lang="en-GB" sz="1100" kern="100" dirty="0">
                          <a:effectLst/>
                          <a:latin typeface="+mn-lt"/>
                          <a:ea typeface="Times New Roman" panose="02020603050405020304" pitchFamily="18" charset="0"/>
                          <a:cs typeface="Times New Roman" panose="02020603050405020304" pitchFamily="18" charset="0"/>
                        </a:rPr>
                        <a:t>Paul</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5286390"/>
                  </a:ext>
                </a:extLst>
              </a:tr>
              <a:tr h="263849">
                <a:tc>
                  <a:txBody>
                    <a:bodyPr/>
                    <a:lstStyle/>
                    <a:p>
                      <a:r>
                        <a:rPr lang="en-GB" sz="1200" kern="100">
                          <a:effectLst/>
                          <a:latin typeface="+mn-lt"/>
                          <a:ea typeface="Times New Roman" panose="02020603050405020304" pitchFamily="18" charset="0"/>
                          <a:cs typeface="Times New Roman" panose="02020603050405020304" pitchFamily="18" charset="0"/>
                        </a:rPr>
                        <a:t>16:40</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200" dirty="0">
                          <a:latin typeface="+mn-lt"/>
                        </a:rPr>
                        <a:t>Thoracic Radiology</a:t>
                      </a:r>
                    </a:p>
                  </a:txBody>
                  <a:tcPr marL="68580" marR="68580" marT="0" marB="0" anchor="ctr"/>
                </a:tc>
                <a:tc>
                  <a:txBody>
                    <a:bodyPr/>
                    <a:lstStyle/>
                    <a:p>
                      <a:r>
                        <a:rPr lang="en-GB" sz="1200" kern="100" dirty="0">
                          <a:effectLst/>
                          <a:latin typeface="+mn-lt"/>
                          <a:ea typeface="Times New Roman" panose="02020603050405020304" pitchFamily="18" charset="0"/>
                          <a:cs typeface="Times New Roman" panose="02020603050405020304" pitchFamily="18" charset="0"/>
                        </a:rPr>
                        <a:t>Au- Yong</a:t>
                      </a:r>
                    </a:p>
                  </a:txBody>
                  <a:tcPr marL="68580" marR="68580" marT="0" marB="0" anchor="ctr"/>
                </a:tc>
                <a:extLst>
                  <a:ext uri="{0D108BD9-81ED-4DB2-BD59-A6C34878D82A}">
                    <a16:rowId xmlns:a16="http://schemas.microsoft.com/office/drawing/2014/main" val="2511356857"/>
                  </a:ext>
                </a:extLst>
              </a:tr>
              <a:tr h="263849">
                <a:tc>
                  <a:txBody>
                    <a:bodyPr/>
                    <a:lstStyle/>
                    <a:p>
                      <a:r>
                        <a:rPr lang="en-GB" sz="1200" kern="100" dirty="0">
                          <a:effectLst/>
                          <a:latin typeface="+mn-lt"/>
                          <a:ea typeface="Times New Roman" panose="02020603050405020304" pitchFamily="18" charset="0"/>
                          <a:cs typeface="Times New Roman" panose="02020603050405020304" pitchFamily="18" charset="0"/>
                        </a:rPr>
                        <a:t>17:20</a:t>
                      </a:r>
                    </a:p>
                  </a:txBody>
                  <a:tcPr marL="68580" marR="68580" marT="0" marB="0" anchor="ctr"/>
                </a:tc>
                <a:tc>
                  <a:txBody>
                    <a:bodyPr/>
                    <a:lstStyle/>
                    <a:p>
                      <a:r>
                        <a:rPr lang="en-GB" sz="1200" dirty="0">
                          <a:latin typeface="+mn-lt"/>
                        </a:rPr>
                        <a:t>Final Remarks</a:t>
                      </a:r>
                    </a:p>
                  </a:txBody>
                  <a:tcPr marL="68580" marR="68580" marT="0" marB="0" anchor="ctr"/>
                </a:tc>
                <a:tc>
                  <a:txBody>
                    <a:bodyPr/>
                    <a:lstStyle/>
                    <a:p>
                      <a:r>
                        <a:rPr lang="en-GB" sz="1200" kern="100" dirty="0">
                          <a:effectLst/>
                          <a:latin typeface="+mn-lt"/>
                          <a:ea typeface="Times New Roman" panose="02020603050405020304" pitchFamily="18" charset="0"/>
                          <a:cs typeface="Times New Roman" panose="02020603050405020304" pitchFamily="18" charset="0"/>
                        </a:rPr>
                        <a:t>All Faculty</a:t>
                      </a:r>
                    </a:p>
                  </a:txBody>
                  <a:tcPr marL="68580" marR="68580" marT="0" marB="0" anchor="ctr"/>
                </a:tc>
                <a:extLst>
                  <a:ext uri="{0D108BD9-81ED-4DB2-BD59-A6C34878D82A}">
                    <a16:rowId xmlns:a16="http://schemas.microsoft.com/office/drawing/2014/main" val="1508753093"/>
                  </a:ext>
                </a:extLst>
              </a:tr>
            </a:tbl>
          </a:graphicData>
        </a:graphic>
      </p:graphicFrame>
    </p:spTree>
    <p:extLst>
      <p:ext uri="{BB962C8B-B14F-4D97-AF65-F5344CB8AC3E}">
        <p14:creationId xmlns:p14="http://schemas.microsoft.com/office/powerpoint/2010/main" val="165746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A7E85F-9171-D229-47E2-4E9229F24921}"/>
              </a:ext>
            </a:extLst>
          </p:cNvPr>
          <p:cNvSpPr txBox="1"/>
          <p:nvPr/>
        </p:nvSpPr>
        <p:spPr>
          <a:xfrm>
            <a:off x="320675" y="304800"/>
            <a:ext cx="3993141" cy="4739759"/>
          </a:xfrm>
          <a:prstGeom prst="rect">
            <a:avLst/>
          </a:prstGeom>
          <a:noFill/>
        </p:spPr>
        <p:txBody>
          <a:bodyPr wrap="square" lIns="0" tIns="0" rIns="0" bIns="0" rtlCol="0">
            <a:spAutoFit/>
          </a:bodyPr>
          <a:lstStyle/>
          <a:p>
            <a:pPr marL="0" marR="0" lvl="0" indent="0" algn="l" defTabSz="85962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B1700"/>
                </a:solidFill>
                <a:effectLst/>
                <a:uLnTx/>
                <a:uFillTx/>
                <a:latin typeface="Johnson Display"/>
                <a:ea typeface="+mn-ea"/>
                <a:cs typeface="+mn-cs"/>
              </a:rPr>
              <a:t>Agenda</a:t>
            </a:r>
          </a:p>
          <a:p>
            <a:pPr marL="0" marR="0" lvl="0" indent="0" algn="l" defTabSz="859627" rtl="0" eaLnBrk="1" fontAlgn="auto" latinLnBrk="0" hangingPunct="1">
              <a:lnSpc>
                <a:spcPct val="100000"/>
              </a:lnSpc>
              <a:spcBef>
                <a:spcPts val="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Johnson Text"/>
                <a:ea typeface="+mn-ea"/>
                <a:cs typeface="+mn-cs"/>
              </a:rPr>
              <a:t>Day 2: Wednesday 11</a:t>
            </a:r>
            <a:r>
              <a:rPr kumimoji="0" lang="en-US" sz="1400" b="1" i="0" u="none" strike="noStrike" kern="1200" cap="none" spc="0" normalizeH="0" baseline="30000" noProof="0" dirty="0">
                <a:ln>
                  <a:noFill/>
                </a:ln>
                <a:solidFill>
                  <a:srgbClr val="000000"/>
                </a:solidFill>
                <a:effectLst/>
                <a:uLnTx/>
                <a:uFillTx/>
                <a:latin typeface="Johnson Text"/>
                <a:ea typeface="+mn-ea"/>
                <a:cs typeface="+mn-cs"/>
              </a:rPr>
              <a:t>th</a:t>
            </a:r>
            <a:r>
              <a:rPr kumimoji="0" lang="en-US" sz="1400" b="1" i="0" u="none" strike="noStrike" kern="1200" cap="none" spc="0" normalizeH="0" baseline="0" noProof="0" dirty="0">
                <a:ln>
                  <a:noFill/>
                </a:ln>
                <a:solidFill>
                  <a:srgbClr val="000000"/>
                </a:solidFill>
                <a:effectLst/>
                <a:uLnTx/>
                <a:uFillTx/>
                <a:latin typeface="Johnson Text"/>
                <a:ea typeface="+mn-ea"/>
                <a:cs typeface="+mn-cs"/>
              </a:rPr>
              <a:t> June</a:t>
            </a: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Johnson Text"/>
              <a:ea typeface="+mn-ea"/>
              <a:cs typeface="+mn-cs"/>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lang="en-US" sz="1400" b="1" dirty="0">
              <a:solidFill>
                <a:srgbClr val="000000"/>
              </a:solidFill>
              <a:latin typeface="Johnson Text"/>
            </a:endParaRPr>
          </a:p>
          <a:p>
            <a:pPr marL="0" marR="0" lvl="0" indent="0" algn="l" defTabSz="859627"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Johnson Text"/>
              <a:ea typeface="+mn-ea"/>
              <a:cs typeface="+mn-cs"/>
            </a:endParaRPr>
          </a:p>
        </p:txBody>
      </p:sp>
      <p:sp>
        <p:nvSpPr>
          <p:cNvPr id="8" name="Rectangle 7">
            <a:extLst>
              <a:ext uri="{FF2B5EF4-FFF2-40B4-BE49-F238E27FC236}">
                <a16:creationId xmlns:a16="http://schemas.microsoft.com/office/drawing/2014/main" id="{005CB6F2-7DF3-69E9-7606-532D15E8D63C}"/>
              </a:ext>
            </a:extLst>
          </p:cNvPr>
          <p:cNvSpPr/>
          <p:nvPr/>
        </p:nvSpPr>
        <p:spPr>
          <a:xfrm>
            <a:off x="0" y="8148355"/>
            <a:ext cx="3795823" cy="6605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Aft>
                <a:spcPts val="600"/>
              </a:spcAft>
              <a:defRPr/>
            </a:pPr>
            <a:r>
              <a:rPr lang="en-US" sz="1400" b="1" dirty="0">
                <a:solidFill>
                  <a:schemeClr val="tx1"/>
                </a:solidFill>
                <a:latin typeface="+mj-lt"/>
              </a:rPr>
              <a:t>Run in collaboration with </a:t>
            </a:r>
          </a:p>
          <a:p>
            <a:pPr defTabSz="457200">
              <a:spcAft>
                <a:spcPts val="600"/>
              </a:spcAft>
              <a:defRPr/>
            </a:pPr>
            <a:r>
              <a:rPr lang="en-US" sz="1400" b="1" dirty="0">
                <a:solidFill>
                  <a:schemeClr val="tx1"/>
                </a:solidFill>
                <a:latin typeface="+mj-lt"/>
              </a:rPr>
              <a:t>Johnson &amp;Johnson Medical</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05604CBE-332B-D14D-2D12-A3DB36EE0A50}"/>
              </a:ext>
            </a:extLst>
          </p:cNvPr>
          <p:cNvSpPr txBox="1"/>
          <p:nvPr/>
        </p:nvSpPr>
        <p:spPr>
          <a:xfrm>
            <a:off x="4819427" y="8216205"/>
            <a:ext cx="1818041" cy="1384995"/>
          </a:xfrm>
          <a:prstGeom prst="rect">
            <a:avLst/>
          </a:prstGeom>
          <a:noFill/>
        </p:spPr>
        <p:txBody>
          <a:bodyPr wrap="square" lIns="0" tIns="0" rIns="0" bIns="0">
            <a:spAutoFit/>
          </a:bodyPr>
          <a:lstStyle/>
          <a:p>
            <a:pPr marL="0" marR="0" lvl="0" indent="0" algn="l" defTabSz="85962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Johnson Text"/>
                <a:ea typeface="+mn-ea"/>
                <a:cs typeface="+mn-cs"/>
              </a:rPr>
              <a:t>Johnson &amp; Johnson Institute policy limits attendance at corporate sponsored events to healthcare professionals with a bona fide professional interest in the program. Accordingly, company policy prohibits spouses, significant others, or guests from attending this event. If you receive a transfer of value in association with attending this event (i.e., paid or reimbursed travel expenses, meal costs), Johnson &amp; Johnson Institute may be required to report such information to the U.S. government, depending on your professional license and the requirements under the Federal Open Payments Program and State Transparency Reporting laws. If you do not wish this information to be disclosed to the government, or if you are subject to any local laws or employer restrictions that prohibit you from receiving transfers of value, we request that you refrain from accepting our hospitality.</a:t>
            </a:r>
          </a:p>
          <a:p>
            <a:pPr marL="0" marR="0" lvl="0" indent="0" algn="l" defTabSz="85962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Johnson Text"/>
              <a:ea typeface="+mn-ea"/>
              <a:cs typeface="+mn-cs"/>
            </a:endParaRPr>
          </a:p>
          <a:p>
            <a:pPr marL="0" marR="0" lvl="0" indent="0" algn="l" defTabSz="85962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Johnson Text"/>
                <a:ea typeface="+mn-ea"/>
                <a:cs typeface="+mn-cs"/>
              </a:rPr>
              <a:t>© Johnson &amp; Johnson Services, Inc. 2024. </a:t>
            </a:r>
          </a:p>
          <a:p>
            <a:pPr marL="0" marR="0" lvl="0" indent="0" algn="l" defTabSz="85962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Johnson Text"/>
                <a:ea typeface="+mn-ea"/>
                <a:cs typeface="+mn-cs"/>
              </a:rPr>
              <a:t>All rights reserved. </a:t>
            </a:r>
          </a:p>
        </p:txBody>
      </p:sp>
      <p:pic>
        <p:nvPicPr>
          <p:cNvPr id="2" name="Picture 2" descr="Image result for scts">
            <a:extLst>
              <a:ext uri="{FF2B5EF4-FFF2-40B4-BE49-F238E27FC236}">
                <a16:creationId xmlns:a16="http://schemas.microsoft.com/office/drawing/2014/main" id="{22AF48D4-432D-5CC3-DB2A-A2E1C2000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403" y="93676"/>
            <a:ext cx="1356088" cy="15647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71908937-0C3F-1F2E-499D-9B1E1CE1FCF3}"/>
              </a:ext>
            </a:extLst>
          </p:cNvPr>
          <p:cNvGraphicFramePr>
            <a:graphicFrameLocks noGrp="1"/>
          </p:cNvGraphicFramePr>
          <p:nvPr>
            <p:extLst>
              <p:ext uri="{D42A27DB-BD31-4B8C-83A1-F6EECF244321}">
                <p14:modId xmlns:p14="http://schemas.microsoft.com/office/powerpoint/2010/main" val="2975917806"/>
              </p:ext>
            </p:extLst>
          </p:nvPr>
        </p:nvGraphicFramePr>
        <p:xfrm>
          <a:off x="320675" y="2198313"/>
          <a:ext cx="6063296" cy="4551163"/>
        </p:xfrm>
        <a:graphic>
          <a:graphicData uri="http://schemas.openxmlformats.org/drawingml/2006/table">
            <a:tbl>
              <a:tblPr firstRow="1" firstCol="1" bandRow="1">
                <a:tableStyleId>{5C22544A-7EE6-4342-B048-85BDC9FD1C3A}</a:tableStyleId>
              </a:tblPr>
              <a:tblGrid>
                <a:gridCol w="790069">
                  <a:extLst>
                    <a:ext uri="{9D8B030D-6E8A-4147-A177-3AD203B41FA5}">
                      <a16:colId xmlns:a16="http://schemas.microsoft.com/office/drawing/2014/main" val="324314273"/>
                    </a:ext>
                  </a:extLst>
                </a:gridCol>
                <a:gridCol w="3472476">
                  <a:extLst>
                    <a:ext uri="{9D8B030D-6E8A-4147-A177-3AD203B41FA5}">
                      <a16:colId xmlns:a16="http://schemas.microsoft.com/office/drawing/2014/main" val="1551239074"/>
                    </a:ext>
                  </a:extLst>
                </a:gridCol>
                <a:gridCol w="1800751">
                  <a:extLst>
                    <a:ext uri="{9D8B030D-6E8A-4147-A177-3AD203B41FA5}">
                      <a16:colId xmlns:a16="http://schemas.microsoft.com/office/drawing/2014/main" val="941327834"/>
                    </a:ext>
                  </a:extLst>
                </a:gridCol>
              </a:tblGrid>
              <a:tr h="0">
                <a:tc>
                  <a:txBody>
                    <a:bodyPr/>
                    <a:lstStyle/>
                    <a:p>
                      <a:endParaRPr lang="en-GB" dirty="0"/>
                    </a:p>
                  </a:txBody>
                  <a:tcPr marL="68580" marR="68580" marT="0" marB="0"/>
                </a:tc>
                <a:tc>
                  <a:txBody>
                    <a:bodyPr/>
                    <a:lstStyle/>
                    <a:p>
                      <a:endParaRPr lang="en-GB" sz="12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endParaRPr lang="en-GB" sz="1100" kern="100" dirty="0">
                        <a:solidFill>
                          <a:srgbClr val="FF0000"/>
                        </a:solidFill>
                        <a:effectLst/>
                        <a:latin typeface="+mn-lt"/>
                        <a:ea typeface="+mn-ea"/>
                        <a:cs typeface="+mn-cs"/>
                      </a:endParaRPr>
                    </a:p>
                  </a:txBody>
                  <a:tcPr marL="68580" marR="68580" marT="0" marB="0">
                    <a:solidFill>
                      <a:schemeClr val="accent1"/>
                    </a:solidFill>
                  </a:tcPr>
                </a:tc>
                <a:extLst>
                  <a:ext uri="{0D108BD9-81ED-4DB2-BD59-A6C34878D82A}">
                    <a16:rowId xmlns:a16="http://schemas.microsoft.com/office/drawing/2014/main" val="793030508"/>
                  </a:ext>
                </a:extLst>
              </a:tr>
              <a:tr h="271071">
                <a:tc>
                  <a:txBody>
                    <a:bodyPr/>
                    <a:lstStyle/>
                    <a:p>
                      <a:r>
                        <a:rPr lang="en-GB" sz="1200" dirty="0">
                          <a:latin typeface="+mn-lt"/>
                        </a:rPr>
                        <a:t>08:30</a:t>
                      </a:r>
                    </a:p>
                  </a:txBody>
                  <a:tcPr marL="68580" marR="68580" marT="0" marB="0"/>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solidFill>
                            <a:schemeClr val="dk1"/>
                          </a:solidFill>
                          <a:effectLst/>
                          <a:latin typeface="+mn-lt"/>
                          <a:ea typeface="Calibri" panose="020F0502020204030204" pitchFamily="34" charset="0"/>
                          <a:cs typeface="Times New Roman" panose="02020603050405020304" pitchFamily="18" charset="0"/>
                        </a:rPr>
                        <a:t>Pleuro- Pulmonary Sepsis</a:t>
                      </a:r>
                    </a:p>
                  </a:txBody>
                  <a:tcPr marL="68580" marR="68580" marT="0" marB="0"/>
                </a:tc>
                <a:tc>
                  <a:txBody>
                    <a:bodyPr/>
                    <a:lstStyle/>
                    <a:p>
                      <a:r>
                        <a:rPr lang="en-GB" sz="1200" kern="100" dirty="0" err="1">
                          <a:effectLst/>
                          <a:latin typeface="+mn-lt"/>
                          <a:ea typeface="Times New Roman" panose="02020603050405020304" pitchFamily="18" charset="0"/>
                          <a:cs typeface="Times New Roman" panose="02020603050405020304" pitchFamily="18" charset="0"/>
                        </a:rPr>
                        <a:t>Tsitsias</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5069056"/>
                  </a:ext>
                </a:extLst>
              </a:tr>
              <a:tr h="269329">
                <a:tc>
                  <a:txBody>
                    <a:bodyPr/>
                    <a:lstStyle/>
                    <a:p>
                      <a:r>
                        <a:rPr lang="en-GB" sz="1200" dirty="0">
                          <a:latin typeface="+mn-lt"/>
                        </a:rPr>
                        <a:t>09:10</a:t>
                      </a:r>
                    </a:p>
                  </a:txBody>
                  <a:tcPr marL="68580" marR="68580" marT="0" marB="0"/>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00" dirty="0">
                          <a:solidFill>
                            <a:schemeClr val="dk1"/>
                          </a:solidFill>
                          <a:effectLst/>
                          <a:latin typeface="+mn-lt"/>
                          <a:ea typeface="Calibri" panose="020F0502020204030204" pitchFamily="34" charset="0"/>
                          <a:cs typeface="Times New Roman" panose="02020603050405020304" pitchFamily="18" charset="0"/>
                        </a:rPr>
                        <a:t>Pectus and Chest Wall Surgery</a:t>
                      </a: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Will</a:t>
                      </a:r>
                    </a:p>
                  </a:txBody>
                  <a:tcPr marL="68580" marR="68580" marT="0" marB="0"/>
                </a:tc>
                <a:extLst>
                  <a:ext uri="{0D108BD9-81ED-4DB2-BD59-A6C34878D82A}">
                    <a16:rowId xmlns:a16="http://schemas.microsoft.com/office/drawing/2014/main" val="3614874271"/>
                  </a:ext>
                </a:extLst>
              </a:tr>
              <a:tr h="269329">
                <a:tc>
                  <a:txBody>
                    <a:bodyPr/>
                    <a:lstStyle/>
                    <a:p>
                      <a:r>
                        <a:rPr lang="en-GB" sz="1200" dirty="0">
                          <a:latin typeface="+mn-lt"/>
                        </a:rPr>
                        <a:t>09:50</a:t>
                      </a: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Chest Wall Reconstruction</a:t>
                      </a:r>
                    </a:p>
                  </a:txBody>
                  <a:tcPr marL="68580" marR="68580" marT="0" marB="0"/>
                </a:tc>
                <a:tc>
                  <a:txBody>
                    <a:bodyPr/>
                    <a:lstStyle/>
                    <a:p>
                      <a:r>
                        <a:rPr lang="en-GB" sz="1200" kern="100" dirty="0" err="1">
                          <a:effectLst/>
                          <a:latin typeface="+mn-lt"/>
                          <a:ea typeface="Times New Roman" panose="02020603050405020304" pitchFamily="18" charset="0"/>
                          <a:cs typeface="Times New Roman" panose="02020603050405020304" pitchFamily="18" charset="0"/>
                        </a:rPr>
                        <a:t>Bunrside</a:t>
                      </a:r>
                      <a:r>
                        <a:rPr lang="en-GB" sz="1200" kern="100" dirty="0">
                          <a:effectLst/>
                          <a:latin typeface="+mn-lt"/>
                          <a:ea typeface="Times New Roman" panose="02020603050405020304" pitchFamily="18" charset="0"/>
                          <a:cs typeface="Times New Roman" panose="02020603050405020304" pitchFamily="18" charset="0"/>
                        </a:rPr>
                        <a:t>/ Al </a:t>
                      </a:r>
                      <a:r>
                        <a:rPr lang="en-GB" sz="1200" kern="100" dirty="0" err="1">
                          <a:effectLst/>
                          <a:latin typeface="+mn-lt"/>
                          <a:ea typeface="Times New Roman" panose="02020603050405020304" pitchFamily="18" charset="0"/>
                          <a:cs typeface="Times New Roman" panose="02020603050405020304" pitchFamily="18" charset="0"/>
                        </a:rPr>
                        <a:t>Sahaf</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8737039"/>
                  </a:ext>
                </a:extLst>
              </a:tr>
              <a:tr h="269329">
                <a:tc>
                  <a:txBody>
                    <a:bodyPr/>
                    <a:lstStyle/>
                    <a:p>
                      <a:endParaRPr lang="en-GB" sz="1200" dirty="0">
                        <a:latin typeface="+mn-lt"/>
                      </a:endParaRPr>
                    </a:p>
                  </a:txBody>
                  <a:tcPr marL="68580" marR="68580" marT="0" marB="0"/>
                </a:tc>
                <a:tc>
                  <a:txBody>
                    <a:bodyPr/>
                    <a:lstStyle/>
                    <a:p>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3270882"/>
                  </a:ext>
                </a:extLst>
              </a:tr>
              <a:tr h="269329">
                <a:tc>
                  <a:txBody>
                    <a:bodyPr/>
                    <a:lstStyle/>
                    <a:p>
                      <a:r>
                        <a:rPr lang="en-GB" sz="1200" dirty="0">
                          <a:latin typeface="+mn-lt"/>
                        </a:rPr>
                        <a:t>10:50</a:t>
                      </a:r>
                    </a:p>
                  </a:txBody>
                  <a:tcPr marL="68580" marR="68580" marT="0" marB="0">
                    <a:solidFill>
                      <a:schemeClr val="accent1"/>
                    </a:solidFill>
                  </a:tcPr>
                </a:tc>
                <a:tc>
                  <a:txBody>
                    <a:bodyPr/>
                    <a:lstStyle/>
                    <a:p>
                      <a:r>
                        <a:rPr lang="en-GB" sz="1200" b="1" kern="100" dirty="0">
                          <a:solidFill>
                            <a:schemeClr val="bg1"/>
                          </a:solidFill>
                          <a:effectLst/>
                          <a:latin typeface="+mn-lt"/>
                          <a:ea typeface="Times New Roman" panose="02020603050405020304" pitchFamily="18" charset="0"/>
                          <a:cs typeface="Times New Roman" panose="02020603050405020304" pitchFamily="18" charset="0"/>
                        </a:rPr>
                        <a:t>Coffee Break</a:t>
                      </a:r>
                    </a:p>
                  </a:txBody>
                  <a:tcPr marL="68580" marR="68580" marT="0" marB="0">
                    <a:solidFill>
                      <a:schemeClr val="accent1"/>
                    </a:solidFill>
                  </a:tcPr>
                </a:tc>
                <a:tc>
                  <a:txBody>
                    <a:bodyPr/>
                    <a:lstStyle/>
                    <a:p>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07102503"/>
                  </a:ext>
                </a:extLst>
              </a:tr>
              <a:tr h="269329">
                <a:tc>
                  <a:txBody>
                    <a:bodyPr/>
                    <a:lstStyle/>
                    <a:p>
                      <a:r>
                        <a:rPr lang="en-GB" sz="1200" dirty="0">
                          <a:latin typeface="+mn-lt"/>
                        </a:rPr>
                        <a:t>11:00</a:t>
                      </a: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Thoracic Oncology</a:t>
                      </a: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SK</a:t>
                      </a:r>
                    </a:p>
                  </a:txBody>
                  <a:tcPr marL="68580" marR="68580" marT="0" marB="0"/>
                </a:tc>
                <a:extLst>
                  <a:ext uri="{0D108BD9-81ED-4DB2-BD59-A6C34878D82A}">
                    <a16:rowId xmlns:a16="http://schemas.microsoft.com/office/drawing/2014/main" val="3987847831"/>
                  </a:ext>
                </a:extLst>
              </a:tr>
              <a:tr h="269329">
                <a:tc>
                  <a:txBody>
                    <a:bodyPr/>
                    <a:lstStyle/>
                    <a:p>
                      <a:r>
                        <a:rPr lang="en-GB" sz="1200" dirty="0">
                          <a:latin typeface="+mn-lt"/>
                        </a:rPr>
                        <a:t>12:00</a:t>
                      </a:r>
                    </a:p>
                  </a:txBody>
                  <a:tcPr marL="68580" marR="68580" marT="0" marB="0"/>
                </a:tc>
                <a:tc>
                  <a:txBody>
                    <a:bodyPr/>
                    <a:lstStyle/>
                    <a:p>
                      <a:r>
                        <a:rPr lang="en-GB" sz="1200" kern="1200" dirty="0">
                          <a:solidFill>
                            <a:schemeClr val="dk1"/>
                          </a:solidFill>
                          <a:effectLst/>
                          <a:latin typeface="+mn-lt"/>
                          <a:ea typeface="+mn-ea"/>
                          <a:cs typeface="+mn-cs"/>
                        </a:rPr>
                        <a:t>Thymoma and Mediastinal Disease</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1200" kern="100" dirty="0" err="1">
                          <a:effectLst/>
                          <a:latin typeface="+mn-lt"/>
                          <a:ea typeface="Times New Roman" panose="02020603050405020304" pitchFamily="18" charset="0"/>
                          <a:cs typeface="Times New Roman" panose="02020603050405020304" pitchFamily="18" charset="0"/>
                        </a:rPr>
                        <a:t>Tsitsias</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795167"/>
                  </a:ext>
                </a:extLst>
              </a:tr>
              <a:tr h="269329">
                <a:tc>
                  <a:txBody>
                    <a:bodyPr/>
                    <a:lstStyle/>
                    <a:p>
                      <a:r>
                        <a:rPr lang="en-GB" sz="1200" dirty="0">
                          <a:latin typeface="+mn-lt"/>
                        </a:rPr>
                        <a:t>12:40</a:t>
                      </a:r>
                    </a:p>
                  </a:txBody>
                  <a:tcPr marL="68580" marR="68580" marT="0" marB="0">
                    <a:solidFill>
                      <a:schemeClr val="accent1"/>
                    </a:solidFill>
                  </a:tcPr>
                </a:tc>
                <a:tc>
                  <a:txBody>
                    <a:bodyPr/>
                    <a:lstStyle/>
                    <a:p>
                      <a:r>
                        <a:rPr lang="en-GB" sz="1200" b="1" kern="100" dirty="0">
                          <a:solidFill>
                            <a:schemeClr val="bg1"/>
                          </a:solidFill>
                          <a:effectLst/>
                          <a:latin typeface="+mn-lt"/>
                          <a:ea typeface="Times New Roman" panose="02020603050405020304" pitchFamily="18" charset="0"/>
                          <a:cs typeface="Times New Roman" panose="02020603050405020304" pitchFamily="18" charset="0"/>
                        </a:rPr>
                        <a:t>Lunch</a:t>
                      </a:r>
                    </a:p>
                  </a:txBody>
                  <a:tcPr marL="68580" marR="68580" marT="0" marB="0">
                    <a:solidFill>
                      <a:schemeClr val="accent1"/>
                    </a:solidFill>
                  </a:tcPr>
                </a:tc>
                <a:tc>
                  <a:txBody>
                    <a:bodyPr/>
                    <a:lstStyle/>
                    <a:p>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811584603"/>
                  </a:ext>
                </a:extLst>
              </a:tr>
              <a:tr h="269329">
                <a:tc>
                  <a:txBody>
                    <a:bodyPr/>
                    <a:lstStyle/>
                    <a:p>
                      <a:r>
                        <a:rPr lang="en-GB" sz="1200" dirty="0">
                          <a:latin typeface="+mn-lt"/>
                        </a:rPr>
                        <a:t>13:15</a:t>
                      </a: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Lung Cancer MDT</a:t>
                      </a: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All Faculty</a:t>
                      </a:r>
                    </a:p>
                  </a:txBody>
                  <a:tcPr marL="68580" marR="68580" marT="0" marB="0"/>
                </a:tc>
                <a:extLst>
                  <a:ext uri="{0D108BD9-81ED-4DB2-BD59-A6C34878D82A}">
                    <a16:rowId xmlns:a16="http://schemas.microsoft.com/office/drawing/2014/main" val="2289307040"/>
                  </a:ext>
                </a:extLst>
              </a:tr>
              <a:tr h="269329">
                <a:tc>
                  <a:txBody>
                    <a:bodyPr/>
                    <a:lstStyle/>
                    <a:p>
                      <a:r>
                        <a:rPr lang="en-GB" sz="1200" dirty="0">
                          <a:latin typeface="+mn-lt"/>
                        </a:rPr>
                        <a:t>13:45</a:t>
                      </a:r>
                    </a:p>
                  </a:txBody>
                  <a:tcPr marL="68580" marR="68580" marT="0" marB="0"/>
                </a:tc>
                <a:tc>
                  <a:txBody>
                    <a:bodyPr/>
                    <a:lstStyle/>
                    <a:p>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0998518"/>
                  </a:ext>
                </a:extLst>
              </a:tr>
              <a:tr h="269329">
                <a:tc>
                  <a:txBody>
                    <a:bodyPr/>
                    <a:lstStyle/>
                    <a:p>
                      <a:r>
                        <a:rPr lang="en-GB" sz="1200" dirty="0">
                          <a:latin typeface="+mn-lt"/>
                        </a:rPr>
                        <a:t>14:25</a:t>
                      </a:r>
                    </a:p>
                  </a:txBody>
                  <a:tcPr marL="68580" marR="68580" marT="0" marB="0"/>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mn-lt"/>
                          <a:ea typeface="+mn-ea"/>
                          <a:cs typeface="+mn-cs"/>
                        </a:rPr>
                        <a:t>Pulmonary Transplantation</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5836333"/>
                  </a:ext>
                </a:extLst>
              </a:tr>
              <a:tr h="269329">
                <a:tc>
                  <a:txBody>
                    <a:bodyPr/>
                    <a:lstStyle/>
                    <a:p>
                      <a:r>
                        <a:rPr lang="en-GB" sz="1200" b="1" dirty="0">
                          <a:latin typeface="+mn-lt"/>
                        </a:rPr>
                        <a:t>15:05</a:t>
                      </a:r>
                    </a:p>
                  </a:txBody>
                  <a:tcPr marL="68580" marR="68580" marT="0" marB="0">
                    <a:solidFill>
                      <a:schemeClr val="accent1"/>
                    </a:solidFill>
                  </a:tcPr>
                </a:tc>
                <a:tc>
                  <a:txBody>
                    <a:bodyPr/>
                    <a:lstStyle/>
                    <a:p>
                      <a:pPr marL="0" marR="0" lvl="0" indent="0" algn="l" defTabSz="800741" rtl="0" eaLnBrk="1" fontAlgn="auto" latinLnBrk="0" hangingPunct="1">
                        <a:lnSpc>
                          <a:spcPct val="100000"/>
                        </a:lnSpc>
                        <a:spcBef>
                          <a:spcPts val="0"/>
                        </a:spcBef>
                        <a:spcAft>
                          <a:spcPts val="0"/>
                        </a:spcAft>
                        <a:buClrTx/>
                        <a:buSzTx/>
                        <a:buFontTx/>
                        <a:buNone/>
                        <a:tabLst/>
                        <a:defRPr/>
                      </a:pPr>
                      <a:r>
                        <a:rPr lang="en-GB" sz="1200" b="1" kern="100" dirty="0">
                          <a:solidFill>
                            <a:schemeClr val="bg1"/>
                          </a:solidFill>
                          <a:effectLst/>
                          <a:latin typeface="+mn-lt"/>
                          <a:ea typeface="Times New Roman" panose="02020603050405020304" pitchFamily="18" charset="0"/>
                          <a:cs typeface="Times New Roman" panose="02020603050405020304" pitchFamily="18" charset="0"/>
                        </a:rPr>
                        <a:t>Coffee Break</a:t>
                      </a:r>
                    </a:p>
                  </a:txBody>
                  <a:tcPr marL="68580" marR="68580" marT="0" marB="0">
                    <a:solidFill>
                      <a:schemeClr val="accent1"/>
                    </a:solidFill>
                  </a:tcPr>
                </a:tc>
                <a:tc>
                  <a:txBody>
                    <a:bodyPr/>
                    <a:lstStyle/>
                    <a:p>
                      <a:endParaRPr lang="en-GB" sz="1200" b="1" kern="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841504627"/>
                  </a:ext>
                </a:extLst>
              </a:tr>
              <a:tr h="269329">
                <a:tc>
                  <a:txBody>
                    <a:bodyPr/>
                    <a:lstStyle/>
                    <a:p>
                      <a:r>
                        <a:rPr lang="en-GB" sz="1200" dirty="0">
                          <a:latin typeface="+mn-lt"/>
                        </a:rPr>
                        <a:t>15:15</a:t>
                      </a:r>
                    </a:p>
                  </a:txBody>
                  <a:tcPr marL="68580" marR="68580" marT="0" marB="0"/>
                </a:tc>
                <a:tc>
                  <a:txBody>
                    <a:bodyPr/>
                    <a:lstStyle/>
                    <a:p>
                      <a:r>
                        <a:rPr lang="en-GB" sz="1200" kern="100" dirty="0">
                          <a:effectLst/>
                          <a:latin typeface="+mn-lt"/>
                          <a:ea typeface="Calibri" panose="020F0502020204030204" pitchFamily="34" charset="0"/>
                          <a:cs typeface="Times New Roman" panose="02020603050405020304" pitchFamily="18" charset="0"/>
                        </a:rPr>
                        <a:t>Airway Emergencies</a:t>
                      </a:r>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Burnside</a:t>
                      </a:r>
                    </a:p>
                  </a:txBody>
                  <a:tcPr marL="68580" marR="68580" marT="0" marB="0"/>
                </a:tc>
                <a:extLst>
                  <a:ext uri="{0D108BD9-81ED-4DB2-BD59-A6C34878D82A}">
                    <a16:rowId xmlns:a16="http://schemas.microsoft.com/office/drawing/2014/main" val="3600500083"/>
                  </a:ext>
                </a:extLst>
              </a:tr>
              <a:tr h="269329">
                <a:tc>
                  <a:txBody>
                    <a:bodyPr/>
                    <a:lstStyle/>
                    <a:p>
                      <a:r>
                        <a:rPr lang="en-GB" sz="1200" dirty="0">
                          <a:latin typeface="+mn-lt"/>
                        </a:rPr>
                        <a:t>15:55</a:t>
                      </a: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Rigid/ Flexi Bronchoscopy and Stents</a:t>
                      </a: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All faculty</a:t>
                      </a:r>
                    </a:p>
                  </a:txBody>
                  <a:tcPr marL="68580" marR="68580" marT="0" marB="0"/>
                </a:tc>
                <a:extLst>
                  <a:ext uri="{0D108BD9-81ED-4DB2-BD59-A6C34878D82A}">
                    <a16:rowId xmlns:a16="http://schemas.microsoft.com/office/drawing/2014/main" val="3855286390"/>
                  </a:ext>
                </a:extLst>
              </a:tr>
              <a:tr h="269329">
                <a:tc>
                  <a:txBody>
                    <a:bodyPr/>
                    <a:lstStyle/>
                    <a:p>
                      <a:r>
                        <a:rPr lang="en-GB" sz="1200" dirty="0">
                          <a:latin typeface="+mn-lt"/>
                        </a:rPr>
                        <a:t>16:25</a:t>
                      </a:r>
                    </a:p>
                  </a:txBody>
                  <a:tcPr marL="68580" marR="68580" marT="0" marB="0"/>
                </a:tc>
                <a:tc>
                  <a:txBody>
                    <a:bodyPr/>
                    <a:lstStyle/>
                    <a:p>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1356857"/>
                  </a:ext>
                </a:extLst>
              </a:tr>
              <a:tr h="269329">
                <a:tc>
                  <a:txBody>
                    <a:bodyPr/>
                    <a:lstStyle/>
                    <a:p>
                      <a:r>
                        <a:rPr lang="en-GB" sz="1200">
                          <a:latin typeface="+mn-lt"/>
                        </a:rPr>
                        <a:t>17:00</a:t>
                      </a:r>
                      <a:endParaRPr lang="en-GB" sz="1200" dirty="0">
                        <a:latin typeface="+mn-lt"/>
                      </a:endParaRPr>
                    </a:p>
                  </a:txBody>
                  <a:tcPr marL="68580" marR="68580" marT="0" marB="0"/>
                </a:tc>
                <a:tc>
                  <a:txBody>
                    <a:bodyPr/>
                    <a:lstStyle/>
                    <a:p>
                      <a:r>
                        <a:rPr lang="en-GB" sz="1200" kern="100" dirty="0">
                          <a:effectLst/>
                          <a:latin typeface="+mn-lt"/>
                          <a:ea typeface="Times New Roman" panose="02020603050405020304" pitchFamily="18" charset="0"/>
                          <a:cs typeface="Times New Roman" panose="02020603050405020304" pitchFamily="18" charset="0"/>
                        </a:rPr>
                        <a:t>Final Remarks and Feedback</a:t>
                      </a:r>
                    </a:p>
                  </a:txBody>
                  <a:tcPr marL="68580" marR="68580" marT="0" marB="0"/>
                </a:tc>
                <a:tc>
                  <a:txBody>
                    <a:bodyPr/>
                    <a:lstStyle/>
                    <a:p>
                      <a:endParaRPr lang="en-GB" sz="1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3532006"/>
                  </a:ext>
                </a:extLst>
              </a:tr>
            </a:tbl>
          </a:graphicData>
        </a:graphic>
      </p:graphicFrame>
    </p:spTree>
    <p:extLst>
      <p:ext uri="{BB962C8B-B14F-4D97-AF65-F5344CB8AC3E}">
        <p14:creationId xmlns:p14="http://schemas.microsoft.com/office/powerpoint/2010/main" val="1974184567"/>
      </p:ext>
    </p:extLst>
  </p:cSld>
  <p:clrMapOvr>
    <a:masterClrMapping/>
  </p:clrMapOvr>
</p:sld>
</file>

<file path=ppt/theme/theme1.xml><?xml version="1.0" encoding="utf-8"?>
<a:theme xmlns:a="http://schemas.openxmlformats.org/drawingml/2006/main" name="Johnson and Johnson">
  <a:themeElements>
    <a:clrScheme name="Johnson and Johnson 1">
      <a:dk1>
        <a:srgbClr val="000000"/>
      </a:dk1>
      <a:lt1>
        <a:srgbClr val="FFFFFF"/>
      </a:lt1>
      <a:dk2>
        <a:srgbClr val="F9F7F6"/>
      </a:dk2>
      <a:lt2>
        <a:srgbClr val="564C47"/>
      </a:lt2>
      <a:accent1>
        <a:srgbClr val="EB1700"/>
      </a:accent1>
      <a:accent2>
        <a:srgbClr val="000000"/>
      </a:accent2>
      <a:accent3>
        <a:srgbClr val="C1BBB3"/>
      </a:accent3>
      <a:accent4>
        <a:srgbClr val="004685"/>
      </a:accent4>
      <a:accent5>
        <a:srgbClr val="69D0FF"/>
      </a:accent5>
      <a:accent6>
        <a:srgbClr val="541980"/>
      </a:accent6>
      <a:hlink>
        <a:srgbClr val="000000"/>
      </a:hlink>
      <a:folHlink>
        <a:srgbClr val="000000"/>
      </a:folHlink>
    </a:clrScheme>
    <a:fontScheme name="J&amp;J">
      <a:majorFont>
        <a:latin typeface="Johnson Display"/>
        <a:ea typeface=""/>
        <a:cs typeface=""/>
      </a:majorFont>
      <a:minorFont>
        <a:latin typeface="John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lgn="l">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JJ_Core_Program_Half_Page_Handout_L2" id="{4FE58F6F-DAE8-8F46-B0A2-663533D533C1}" vid="{CCEF6707-C478-D94D-BED2-EAC11023AEFB}"/>
    </a:ext>
  </a:extLst>
</a:theme>
</file>

<file path=ppt/theme/theme2.xml><?xml version="1.0" encoding="utf-8"?>
<a:theme xmlns:a="http://schemas.openxmlformats.org/drawingml/2006/main" name="1_Johnson and Johnson">
  <a:themeElements>
    <a:clrScheme name="Johnson and Johnson 1">
      <a:dk1>
        <a:srgbClr val="000000"/>
      </a:dk1>
      <a:lt1>
        <a:srgbClr val="FFFFFF"/>
      </a:lt1>
      <a:dk2>
        <a:srgbClr val="F9F7F6"/>
      </a:dk2>
      <a:lt2>
        <a:srgbClr val="564C47"/>
      </a:lt2>
      <a:accent1>
        <a:srgbClr val="EB1700"/>
      </a:accent1>
      <a:accent2>
        <a:srgbClr val="000000"/>
      </a:accent2>
      <a:accent3>
        <a:srgbClr val="C1BBB3"/>
      </a:accent3>
      <a:accent4>
        <a:srgbClr val="004685"/>
      </a:accent4>
      <a:accent5>
        <a:srgbClr val="69D0FF"/>
      </a:accent5>
      <a:accent6>
        <a:srgbClr val="541980"/>
      </a:accent6>
      <a:hlink>
        <a:srgbClr val="000000"/>
      </a:hlink>
      <a:folHlink>
        <a:srgbClr val="000000"/>
      </a:folHlink>
    </a:clrScheme>
    <a:fontScheme name="J&amp;J">
      <a:majorFont>
        <a:latin typeface="Johnson Display"/>
        <a:ea typeface=""/>
        <a:cs typeface=""/>
      </a:majorFont>
      <a:minorFont>
        <a:latin typeface="John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lgn="l">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JJ_Core_Program_Half_Page_Handout_L2" id="{4FE58F6F-DAE8-8F46-B0A2-663533D533C1}" vid="{CCEF6707-C478-D94D-BED2-EAC11023AE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0335d0-34a3-4bd9-898c-4d5e2ba29d0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EEAEC0FC357742BFF40BE2520BD355" ma:contentTypeVersion="13" ma:contentTypeDescription="Create a new document." ma:contentTypeScope="" ma:versionID="f4e7ee7abf4fe086f242559330916975">
  <xsd:schema xmlns:xsd="http://www.w3.org/2001/XMLSchema" xmlns:xs="http://www.w3.org/2001/XMLSchema" xmlns:p="http://schemas.microsoft.com/office/2006/metadata/properties" xmlns:ns2="600335d0-34a3-4bd9-898c-4d5e2ba29d05" xmlns:ns3="f2ccc4b5-fd23-460f-8543-e4ae61c5cc53" targetNamespace="http://schemas.microsoft.com/office/2006/metadata/properties" ma:root="true" ma:fieldsID="dcfcfe16c0f56b14933eb9d7fdcf9eb9" ns2:_="" ns3:_="">
    <xsd:import namespace="600335d0-34a3-4bd9-898c-4d5e2ba29d05"/>
    <xsd:import namespace="f2ccc4b5-fd23-460f-8543-e4ae61c5cc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335d0-34a3-4bd9-898c-4d5e2ba29d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e82b97c-6a8a-4995-9eb5-298aced380b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ccc4b5-fd23-460f-8543-e4ae61c5cc5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A3A5EA-16C9-4BDB-AE0A-D67CD647703D}">
  <ds:schemaRefs>
    <ds:schemaRef ds:uri="http://schemas.microsoft.com/office/2006/metadata/properties"/>
    <ds:schemaRef ds:uri="http://schemas.microsoft.com/office/infopath/2007/PartnerControls"/>
    <ds:schemaRef ds:uri="600335d0-34a3-4bd9-898c-4d5e2ba29d05"/>
  </ds:schemaRefs>
</ds:datastoreItem>
</file>

<file path=customXml/itemProps2.xml><?xml version="1.0" encoding="utf-8"?>
<ds:datastoreItem xmlns:ds="http://schemas.openxmlformats.org/officeDocument/2006/customXml" ds:itemID="{DF0AF57B-C53B-4FB2-9DD7-0ADAEAB38E61}">
  <ds:schemaRefs>
    <ds:schemaRef ds:uri="http://schemas.microsoft.com/sharepoint/v3/contenttype/forms"/>
  </ds:schemaRefs>
</ds:datastoreItem>
</file>

<file path=customXml/itemProps3.xml><?xml version="1.0" encoding="utf-8"?>
<ds:datastoreItem xmlns:ds="http://schemas.openxmlformats.org/officeDocument/2006/customXml" ds:itemID="{81953576-A9CD-403C-9753-2AF69FD8E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335d0-34a3-4bd9-898c-4d5e2ba29d05"/>
    <ds:schemaRef ds:uri="f2ccc4b5-fd23-460f-8543-e4ae61c5cc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a48ea3-8c75-4d36-b64f-70604b11fd22}" enabled="1" method="Standard" siteId="{3ac94b33-9135-4821-9502-eafda6592a35}" removed="0"/>
</clbl:labelList>
</file>

<file path=docProps/app.xml><?xml version="1.0" encoding="utf-8"?>
<Properties xmlns="http://schemas.openxmlformats.org/officeDocument/2006/extended-properties" xmlns:vt="http://schemas.openxmlformats.org/officeDocument/2006/docPropsVTypes">
  <Template>Johnson and Johnson</Template>
  <TotalTime>335</TotalTime>
  <Words>650</Words>
  <Application>Microsoft Office PowerPoint</Application>
  <PresentationFormat>A4 Paper (210x297 mm)</PresentationFormat>
  <Paragraphs>180</Paragraphs>
  <Slides>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Times New Roman</vt:lpstr>
      <vt:lpstr>Arial</vt:lpstr>
      <vt:lpstr>Calibri</vt:lpstr>
      <vt:lpstr>Johnson Text</vt:lpstr>
      <vt:lpstr>Johnson Display</vt:lpstr>
      <vt:lpstr>Johnson and Johnson</vt:lpstr>
      <vt:lpstr>1_Johnson and Johnson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Muzzy, Damon [DPYUS]</dc:creator>
  <cp:lastModifiedBy>Mahoney, Gemma [DPYGB]</cp:lastModifiedBy>
  <cp:revision>9</cp:revision>
  <dcterms:created xsi:type="dcterms:W3CDTF">2024-08-14T12:59:41Z</dcterms:created>
  <dcterms:modified xsi:type="dcterms:W3CDTF">2025-06-02T18:04:54Z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0x0101001EEEAEC0FC357742BFF40BE2520BD355</vt:lpwstr>
  </property>
</Properties>
</file>